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711" r:id="rId5"/>
  </p:sldMasterIdLst>
  <p:notesMasterIdLst>
    <p:notesMasterId r:id="rId52"/>
  </p:notesMasterIdLst>
  <p:handoutMasterIdLst>
    <p:handoutMasterId r:id="rId53"/>
  </p:handoutMasterIdLst>
  <p:sldIdLst>
    <p:sldId id="327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34" r:id="rId25"/>
    <p:sldId id="307" r:id="rId26"/>
    <p:sldId id="306" r:id="rId27"/>
    <p:sldId id="333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96" d="100"/>
          <a:sy n="96" d="100"/>
        </p:scale>
        <p:origin x="63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microsoft.com/office/2016/11/relationships/changesInfo" Target="changesInfos/changesInfo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8F2A2E-3FF2-44AB-BB77-1D6861133C69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3F4B493-E949-49FC-92BE-BA36333E1D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Executive Summary</a:t>
          </a:r>
        </a:p>
      </dgm:t>
    </dgm:pt>
    <dgm:pt modelId="{DB0FA38B-7178-4E46-B842-F9B7990C6FE1}" type="parTrans" cxnId="{38A4CB00-865D-4233-9AE0-FCFCA9187C0F}">
      <dgm:prSet/>
      <dgm:spPr/>
      <dgm:t>
        <a:bodyPr/>
        <a:lstStyle/>
        <a:p>
          <a:endParaRPr lang="en-US"/>
        </a:p>
      </dgm:t>
    </dgm:pt>
    <dgm:pt modelId="{B2072A0A-EFFA-43F4-AB84-D25D7AC8A15E}" type="sibTrans" cxnId="{38A4CB00-865D-4233-9AE0-FCFCA9187C0F}">
      <dgm:prSet/>
      <dgm:spPr/>
      <dgm:t>
        <a:bodyPr/>
        <a:lstStyle/>
        <a:p>
          <a:endParaRPr lang="en-US"/>
        </a:p>
      </dgm:t>
    </dgm:pt>
    <dgm:pt modelId="{C3EA0BE8-4051-4970-9F43-73B1C0D53F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collection methodology:</a:t>
          </a:r>
        </a:p>
      </dgm:t>
    </dgm:pt>
    <dgm:pt modelId="{9FD542BD-B999-4FCE-9FAC-122AABABAB62}" type="parTrans" cxnId="{1CA1F3AE-7659-4E38-8104-9BDCDD27D8B2}">
      <dgm:prSet/>
      <dgm:spPr/>
      <dgm:t>
        <a:bodyPr/>
        <a:lstStyle/>
        <a:p>
          <a:endParaRPr lang="en-US"/>
        </a:p>
      </dgm:t>
    </dgm:pt>
    <dgm:pt modelId="{17315D0E-86A7-417D-B5BA-BA6258BF1206}" type="sibTrans" cxnId="{1CA1F3AE-7659-4E38-8104-9BDCDD27D8B2}">
      <dgm:prSet/>
      <dgm:spPr/>
      <dgm:t>
        <a:bodyPr/>
        <a:lstStyle/>
        <a:p>
          <a:endParaRPr lang="en-US"/>
        </a:p>
      </dgm:t>
    </dgm:pt>
    <dgm:pt modelId="{0C881EA3-F104-4BFA-A2D5-A08BB69B15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Data was collected through Space X API: Booster Version, Launch Site, Payload Data, Core Data</a:t>
          </a:r>
        </a:p>
      </dgm:t>
    </dgm:pt>
    <dgm:pt modelId="{A5090D3A-4C24-4DBB-8521-D7D54D6A351D}" type="parTrans" cxnId="{80F7A242-4E82-4CF3-938C-E30A4391F5F5}">
      <dgm:prSet/>
      <dgm:spPr/>
      <dgm:t>
        <a:bodyPr/>
        <a:lstStyle/>
        <a:p>
          <a:endParaRPr lang="en-US"/>
        </a:p>
      </dgm:t>
    </dgm:pt>
    <dgm:pt modelId="{AE4C7291-A31B-4A86-898F-83843C3C4647}" type="sibTrans" cxnId="{80F7A242-4E82-4CF3-938C-E30A4391F5F5}">
      <dgm:prSet/>
      <dgm:spPr/>
      <dgm:t>
        <a:bodyPr/>
        <a:lstStyle/>
        <a:p>
          <a:endParaRPr lang="en-US"/>
        </a:p>
      </dgm:t>
    </dgm:pt>
    <dgm:pt modelId="{6156A89D-E474-4153-A497-2E8B8534756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Data wrangling</a:t>
          </a:r>
        </a:p>
      </dgm:t>
    </dgm:pt>
    <dgm:pt modelId="{889EFB28-EDD9-44B8-81AB-75658B3D52FB}" type="parTrans" cxnId="{1B1D9CB8-BE33-4547-BF9E-60DC6DF7D50E}">
      <dgm:prSet/>
      <dgm:spPr/>
      <dgm:t>
        <a:bodyPr/>
        <a:lstStyle/>
        <a:p>
          <a:endParaRPr lang="en-US"/>
        </a:p>
      </dgm:t>
    </dgm:pt>
    <dgm:pt modelId="{031A8EE3-BCF6-4C63-89BB-F765ECDEB586}" type="sibTrans" cxnId="{1B1D9CB8-BE33-4547-BF9E-60DC6DF7D50E}">
      <dgm:prSet/>
      <dgm:spPr/>
      <dgm:t>
        <a:bodyPr/>
        <a:lstStyle/>
        <a:p>
          <a:endParaRPr lang="en-US"/>
        </a:p>
      </dgm:t>
    </dgm:pt>
    <dgm:pt modelId="{4AA6DAC5-D332-4B2C-A150-A3F89B8DC6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Dealing with missing data </a:t>
          </a:r>
        </a:p>
      </dgm:t>
    </dgm:pt>
    <dgm:pt modelId="{E595B943-0697-4DFC-86DA-D222DD1539E7}" type="parTrans" cxnId="{1777322A-E204-4F10-B613-38F92EB926F0}">
      <dgm:prSet/>
      <dgm:spPr/>
      <dgm:t>
        <a:bodyPr/>
        <a:lstStyle/>
        <a:p>
          <a:endParaRPr lang="en-US"/>
        </a:p>
      </dgm:t>
    </dgm:pt>
    <dgm:pt modelId="{52A41964-B3CB-4965-A259-7005AF6BAF01}" type="sibTrans" cxnId="{1777322A-E204-4F10-B613-38F92EB926F0}">
      <dgm:prSet/>
      <dgm:spPr/>
      <dgm:t>
        <a:bodyPr/>
        <a:lstStyle/>
        <a:p>
          <a:endParaRPr lang="en-US"/>
        </a:p>
      </dgm:t>
    </dgm:pt>
    <dgm:pt modelId="{0484A884-C444-4EBA-B2FA-58B05ED71D0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Exploratory data analysis (EDA) using visualization and SQL</a:t>
          </a:r>
        </a:p>
      </dgm:t>
    </dgm:pt>
    <dgm:pt modelId="{42D4898E-BC8D-4B6B-83DE-9BD00CF169C5}" type="parTrans" cxnId="{828D9347-CEEC-4E8B-A111-6921B02173F5}">
      <dgm:prSet/>
      <dgm:spPr/>
      <dgm:t>
        <a:bodyPr/>
        <a:lstStyle/>
        <a:p>
          <a:endParaRPr lang="en-US"/>
        </a:p>
      </dgm:t>
    </dgm:pt>
    <dgm:pt modelId="{C37EE35A-FC45-43A9-8ABE-04E2B2F43E42}" type="sibTrans" cxnId="{828D9347-CEEC-4E8B-A111-6921B02173F5}">
      <dgm:prSet/>
      <dgm:spPr/>
      <dgm:t>
        <a:bodyPr/>
        <a:lstStyle/>
        <a:p>
          <a:endParaRPr lang="en-US"/>
        </a:p>
      </dgm:t>
    </dgm:pt>
    <dgm:pt modelId="{03446A33-37C0-4B18-9FCE-86ADC5358A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Interactive visual analytics using Folium and </a:t>
          </a:r>
          <a:r>
            <a:rPr lang="en-US" dirty="0" err="1"/>
            <a:t>Plotly</a:t>
          </a:r>
          <a:r>
            <a:rPr lang="en-US" dirty="0"/>
            <a:t> Dash</a:t>
          </a:r>
        </a:p>
      </dgm:t>
    </dgm:pt>
    <dgm:pt modelId="{D5D63E2B-1F35-48E4-A478-83DC567935AA}" type="parTrans" cxnId="{48476F5B-A2F2-4132-B6F8-AAC8A9465C78}">
      <dgm:prSet/>
      <dgm:spPr/>
      <dgm:t>
        <a:bodyPr/>
        <a:lstStyle/>
        <a:p>
          <a:endParaRPr lang="en-US"/>
        </a:p>
      </dgm:t>
    </dgm:pt>
    <dgm:pt modelId="{C89F8289-63A9-46D5-B600-0A07106D089E}" type="sibTrans" cxnId="{48476F5B-A2F2-4132-B6F8-AAC8A9465C78}">
      <dgm:prSet/>
      <dgm:spPr/>
      <dgm:t>
        <a:bodyPr/>
        <a:lstStyle/>
        <a:p>
          <a:endParaRPr lang="en-US"/>
        </a:p>
      </dgm:t>
    </dgm:pt>
    <dgm:pt modelId="{B0B00B93-3F7B-4421-879D-F27B9B91BD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Predictive analysis using classification models</a:t>
          </a:r>
        </a:p>
      </dgm:t>
    </dgm:pt>
    <dgm:pt modelId="{8441800D-764B-49C3-9D21-675B7A63FAF4}" type="parTrans" cxnId="{228665A5-A825-4616-BE7E-7159FE3403A2}">
      <dgm:prSet/>
      <dgm:spPr/>
      <dgm:t>
        <a:bodyPr/>
        <a:lstStyle/>
        <a:p>
          <a:endParaRPr lang="en-US"/>
        </a:p>
      </dgm:t>
    </dgm:pt>
    <dgm:pt modelId="{02CFE53F-16AA-44E9-9680-99E80A80CCFF}" type="sibTrans" cxnId="{228665A5-A825-4616-BE7E-7159FE3403A2}">
      <dgm:prSet/>
      <dgm:spPr/>
      <dgm:t>
        <a:bodyPr/>
        <a:lstStyle/>
        <a:p>
          <a:endParaRPr lang="en-US"/>
        </a:p>
      </dgm:t>
    </dgm:pt>
    <dgm:pt modelId="{B0E33ABC-1039-4DE0-88D3-9D36279A9F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4 models were built using Support Vector Machine, K Nearest Neighbor, Logistic Regression, and Decision Tree</a:t>
          </a:r>
        </a:p>
      </dgm:t>
    </dgm:pt>
    <dgm:pt modelId="{5CF9B598-C5D2-4114-BB87-670802411645}" type="parTrans" cxnId="{1A56922D-DF07-4539-8761-54392615C474}">
      <dgm:prSet/>
      <dgm:spPr/>
      <dgm:t>
        <a:bodyPr/>
        <a:lstStyle/>
        <a:p>
          <a:endParaRPr lang="en-US"/>
        </a:p>
      </dgm:t>
    </dgm:pt>
    <dgm:pt modelId="{B31D96D0-7F1C-4685-87CE-34555BAD29B6}" type="sibTrans" cxnId="{1A56922D-DF07-4539-8761-54392615C474}">
      <dgm:prSet/>
      <dgm:spPr/>
      <dgm:t>
        <a:bodyPr/>
        <a:lstStyle/>
        <a:p>
          <a:endParaRPr lang="en-US"/>
        </a:p>
      </dgm:t>
    </dgm:pt>
    <dgm:pt modelId="{F1C6D161-9233-4F4E-9572-C56BEE7DB3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Hyperparameters tuning with GridSearch CV</a:t>
          </a:r>
        </a:p>
      </dgm:t>
    </dgm:pt>
    <dgm:pt modelId="{341B9E8A-5250-4BE1-9AB6-0709B8404F26}" type="parTrans" cxnId="{E2E6203F-3F78-406E-95A0-6B052C988C9A}">
      <dgm:prSet/>
      <dgm:spPr/>
      <dgm:t>
        <a:bodyPr/>
        <a:lstStyle/>
        <a:p>
          <a:endParaRPr lang="en-US"/>
        </a:p>
      </dgm:t>
    </dgm:pt>
    <dgm:pt modelId="{6E241C11-A9B6-43D7-8C5C-660515729C6F}" type="sibTrans" cxnId="{E2E6203F-3F78-406E-95A0-6B052C988C9A}">
      <dgm:prSet/>
      <dgm:spPr/>
      <dgm:t>
        <a:bodyPr/>
        <a:lstStyle/>
        <a:p>
          <a:endParaRPr lang="en-US"/>
        </a:p>
      </dgm:t>
    </dgm:pt>
    <dgm:pt modelId="{8828A6E2-227F-4009-A513-E358E7050E15}" type="pres">
      <dgm:prSet presAssocID="{348F2A2E-3FF2-44AB-BB77-1D6861133C69}" presName="root" presStyleCnt="0">
        <dgm:presLayoutVars>
          <dgm:dir/>
          <dgm:resizeHandles val="exact"/>
        </dgm:presLayoutVars>
      </dgm:prSet>
      <dgm:spPr/>
    </dgm:pt>
    <dgm:pt modelId="{CA6E9032-AA4F-42D8-A06F-8C04D4F99C28}" type="pres">
      <dgm:prSet presAssocID="{83F4B493-E949-49FC-92BE-BA36333E1D55}" presName="compNode" presStyleCnt="0"/>
      <dgm:spPr/>
    </dgm:pt>
    <dgm:pt modelId="{2167950A-3A6E-4A90-9449-B9DAD6B5F612}" type="pres">
      <dgm:prSet presAssocID="{83F4B493-E949-49FC-92BE-BA36333E1D55}" presName="bgRect" presStyleLbl="bgShp" presStyleIdx="0" presStyleCnt="6"/>
      <dgm:spPr/>
    </dgm:pt>
    <dgm:pt modelId="{CA54C85E-C27E-4523-BE39-DE94ED189746}" type="pres">
      <dgm:prSet presAssocID="{83F4B493-E949-49FC-92BE-BA36333E1D55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26C12CA4-BEB1-4CAB-AA11-06A16B3E3D8C}" type="pres">
      <dgm:prSet presAssocID="{83F4B493-E949-49FC-92BE-BA36333E1D55}" presName="spaceRect" presStyleCnt="0"/>
      <dgm:spPr/>
    </dgm:pt>
    <dgm:pt modelId="{6E1A9E7E-4162-4427-A719-0C93D70D05F3}" type="pres">
      <dgm:prSet presAssocID="{83F4B493-E949-49FC-92BE-BA36333E1D55}" presName="parTx" presStyleLbl="revTx" presStyleIdx="0" presStyleCnt="9">
        <dgm:presLayoutVars>
          <dgm:chMax val="0"/>
          <dgm:chPref val="0"/>
        </dgm:presLayoutVars>
      </dgm:prSet>
      <dgm:spPr/>
    </dgm:pt>
    <dgm:pt modelId="{C8ED5755-6482-4582-A5FC-D5A5F2BD80D8}" type="pres">
      <dgm:prSet presAssocID="{B2072A0A-EFFA-43F4-AB84-D25D7AC8A15E}" presName="sibTrans" presStyleCnt="0"/>
      <dgm:spPr/>
    </dgm:pt>
    <dgm:pt modelId="{81A50A7D-2B17-43B2-B4AA-AAEB6AA8093A}" type="pres">
      <dgm:prSet presAssocID="{C3EA0BE8-4051-4970-9F43-73B1C0D53FA6}" presName="compNode" presStyleCnt="0"/>
      <dgm:spPr/>
    </dgm:pt>
    <dgm:pt modelId="{BAD5733A-0538-454F-B3E1-2CD0580255DC}" type="pres">
      <dgm:prSet presAssocID="{C3EA0BE8-4051-4970-9F43-73B1C0D53FA6}" presName="bgRect" presStyleLbl="bgShp" presStyleIdx="1" presStyleCnt="6"/>
      <dgm:spPr/>
    </dgm:pt>
    <dgm:pt modelId="{E121884F-498A-49C2-BEDD-87D6FD945FF9}" type="pres">
      <dgm:prSet presAssocID="{C3EA0BE8-4051-4970-9F43-73B1C0D53FA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1236A568-8663-41C1-8562-7F9E071668F4}" type="pres">
      <dgm:prSet presAssocID="{C3EA0BE8-4051-4970-9F43-73B1C0D53FA6}" presName="spaceRect" presStyleCnt="0"/>
      <dgm:spPr/>
    </dgm:pt>
    <dgm:pt modelId="{FEBA5C52-FC0A-4FBF-A001-86534C7646CD}" type="pres">
      <dgm:prSet presAssocID="{C3EA0BE8-4051-4970-9F43-73B1C0D53FA6}" presName="parTx" presStyleLbl="revTx" presStyleIdx="1" presStyleCnt="9">
        <dgm:presLayoutVars>
          <dgm:chMax val="0"/>
          <dgm:chPref val="0"/>
        </dgm:presLayoutVars>
      </dgm:prSet>
      <dgm:spPr/>
    </dgm:pt>
    <dgm:pt modelId="{6B06ABFA-6FF2-46FA-8AFA-29BC70789856}" type="pres">
      <dgm:prSet presAssocID="{C3EA0BE8-4051-4970-9F43-73B1C0D53FA6}" presName="desTx" presStyleLbl="revTx" presStyleIdx="2" presStyleCnt="9">
        <dgm:presLayoutVars/>
      </dgm:prSet>
      <dgm:spPr/>
    </dgm:pt>
    <dgm:pt modelId="{9B76E320-2E17-4C7E-871D-DAD1B73ECD52}" type="pres">
      <dgm:prSet presAssocID="{17315D0E-86A7-417D-B5BA-BA6258BF1206}" presName="sibTrans" presStyleCnt="0"/>
      <dgm:spPr/>
    </dgm:pt>
    <dgm:pt modelId="{5B018143-F673-4F0C-8436-177EBD196C4C}" type="pres">
      <dgm:prSet presAssocID="{6156A89D-E474-4153-A497-2E8B8534756B}" presName="compNode" presStyleCnt="0"/>
      <dgm:spPr/>
    </dgm:pt>
    <dgm:pt modelId="{8553332C-6B23-4654-B581-85E5FE5A088D}" type="pres">
      <dgm:prSet presAssocID="{6156A89D-E474-4153-A497-2E8B8534756B}" presName="bgRect" presStyleLbl="bgShp" presStyleIdx="2" presStyleCnt="6"/>
      <dgm:spPr/>
    </dgm:pt>
    <dgm:pt modelId="{DDF3A8F2-40CA-4866-B94A-083D06FB83AA}" type="pres">
      <dgm:prSet presAssocID="{6156A89D-E474-4153-A497-2E8B8534756B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5675093-76EB-42E2-8D3B-AD8F28D0F794}" type="pres">
      <dgm:prSet presAssocID="{6156A89D-E474-4153-A497-2E8B8534756B}" presName="spaceRect" presStyleCnt="0"/>
      <dgm:spPr/>
    </dgm:pt>
    <dgm:pt modelId="{66AA6E54-8B88-422D-B86F-CBC66D0442C2}" type="pres">
      <dgm:prSet presAssocID="{6156A89D-E474-4153-A497-2E8B8534756B}" presName="parTx" presStyleLbl="revTx" presStyleIdx="3" presStyleCnt="9">
        <dgm:presLayoutVars>
          <dgm:chMax val="0"/>
          <dgm:chPref val="0"/>
        </dgm:presLayoutVars>
      </dgm:prSet>
      <dgm:spPr/>
    </dgm:pt>
    <dgm:pt modelId="{E25BB818-6776-4E5B-B716-6A0D81337340}" type="pres">
      <dgm:prSet presAssocID="{6156A89D-E474-4153-A497-2E8B8534756B}" presName="desTx" presStyleLbl="revTx" presStyleIdx="4" presStyleCnt="9">
        <dgm:presLayoutVars/>
      </dgm:prSet>
      <dgm:spPr/>
    </dgm:pt>
    <dgm:pt modelId="{04A801D0-F8C4-446A-BCF8-26E9D80ADDF3}" type="pres">
      <dgm:prSet presAssocID="{031A8EE3-BCF6-4C63-89BB-F765ECDEB586}" presName="sibTrans" presStyleCnt="0"/>
      <dgm:spPr/>
    </dgm:pt>
    <dgm:pt modelId="{6DF4205D-2F9A-41FB-8C79-40BF74979684}" type="pres">
      <dgm:prSet presAssocID="{0484A884-C444-4EBA-B2FA-58B05ED71D09}" presName="compNode" presStyleCnt="0"/>
      <dgm:spPr/>
    </dgm:pt>
    <dgm:pt modelId="{E029699E-D3C4-463C-AE77-2659667ACDD5}" type="pres">
      <dgm:prSet presAssocID="{0484A884-C444-4EBA-B2FA-58B05ED71D09}" presName="bgRect" presStyleLbl="bgShp" presStyleIdx="3" presStyleCnt="6"/>
      <dgm:spPr/>
    </dgm:pt>
    <dgm:pt modelId="{738F5714-B741-46BD-A784-EC5F92BEF763}" type="pres">
      <dgm:prSet presAssocID="{0484A884-C444-4EBA-B2FA-58B05ED71D09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A6BF817-415C-48AE-84EB-6D91478B9ECF}" type="pres">
      <dgm:prSet presAssocID="{0484A884-C444-4EBA-B2FA-58B05ED71D09}" presName="spaceRect" presStyleCnt="0"/>
      <dgm:spPr/>
    </dgm:pt>
    <dgm:pt modelId="{2C0460C8-F1A2-4CDA-8975-EE7DE9BB6A8D}" type="pres">
      <dgm:prSet presAssocID="{0484A884-C444-4EBA-B2FA-58B05ED71D09}" presName="parTx" presStyleLbl="revTx" presStyleIdx="5" presStyleCnt="9">
        <dgm:presLayoutVars>
          <dgm:chMax val="0"/>
          <dgm:chPref val="0"/>
        </dgm:presLayoutVars>
      </dgm:prSet>
      <dgm:spPr/>
    </dgm:pt>
    <dgm:pt modelId="{3704F5F9-4947-4C61-9244-92434FC2BE4C}" type="pres">
      <dgm:prSet presAssocID="{C37EE35A-FC45-43A9-8ABE-04E2B2F43E42}" presName="sibTrans" presStyleCnt="0"/>
      <dgm:spPr/>
    </dgm:pt>
    <dgm:pt modelId="{D31E5CB5-63EA-4F78-A6E7-1AF309F58081}" type="pres">
      <dgm:prSet presAssocID="{03446A33-37C0-4B18-9FCE-86ADC5358AEA}" presName="compNode" presStyleCnt="0"/>
      <dgm:spPr/>
    </dgm:pt>
    <dgm:pt modelId="{01D0DBDA-3C5B-42C6-B8EC-9E44E5BE8243}" type="pres">
      <dgm:prSet presAssocID="{03446A33-37C0-4B18-9FCE-86ADC5358AEA}" presName="bgRect" presStyleLbl="bgShp" presStyleIdx="4" presStyleCnt="6"/>
      <dgm:spPr/>
    </dgm:pt>
    <dgm:pt modelId="{2FC70BFA-DDF8-4B38-95EE-44305E7839B6}" type="pres">
      <dgm:prSet presAssocID="{03446A33-37C0-4B18-9FCE-86ADC5358AE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nitor"/>
        </a:ext>
      </dgm:extLst>
    </dgm:pt>
    <dgm:pt modelId="{88F4F47D-9310-4616-A095-1B1138914655}" type="pres">
      <dgm:prSet presAssocID="{03446A33-37C0-4B18-9FCE-86ADC5358AEA}" presName="spaceRect" presStyleCnt="0"/>
      <dgm:spPr/>
    </dgm:pt>
    <dgm:pt modelId="{27FD0516-1D2E-4C81-859A-8A467805E01F}" type="pres">
      <dgm:prSet presAssocID="{03446A33-37C0-4B18-9FCE-86ADC5358AEA}" presName="parTx" presStyleLbl="revTx" presStyleIdx="6" presStyleCnt="9">
        <dgm:presLayoutVars>
          <dgm:chMax val="0"/>
          <dgm:chPref val="0"/>
        </dgm:presLayoutVars>
      </dgm:prSet>
      <dgm:spPr/>
    </dgm:pt>
    <dgm:pt modelId="{2A98DFAA-66D5-4F3C-AACE-EB7D90CDE762}" type="pres">
      <dgm:prSet presAssocID="{C89F8289-63A9-46D5-B600-0A07106D089E}" presName="sibTrans" presStyleCnt="0"/>
      <dgm:spPr/>
    </dgm:pt>
    <dgm:pt modelId="{C5C417EB-F1ED-4D69-97A9-9C59F5BC9C9E}" type="pres">
      <dgm:prSet presAssocID="{B0B00B93-3F7B-4421-879D-F27B9B91BD42}" presName="compNode" presStyleCnt="0"/>
      <dgm:spPr/>
    </dgm:pt>
    <dgm:pt modelId="{CD7A16A0-56C7-4976-AAD4-DC2939401012}" type="pres">
      <dgm:prSet presAssocID="{B0B00B93-3F7B-4421-879D-F27B9B91BD42}" presName="bgRect" presStyleLbl="bgShp" presStyleIdx="5" presStyleCnt="6"/>
      <dgm:spPr/>
    </dgm:pt>
    <dgm:pt modelId="{5F7F89A5-2DA1-4C24-925B-6F8A4A28B1DE}" type="pres">
      <dgm:prSet presAssocID="{B0B00B93-3F7B-4421-879D-F27B9B91BD42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A0DCD43E-6D6F-40D9-ADE9-08E8AA9555F5}" type="pres">
      <dgm:prSet presAssocID="{B0B00B93-3F7B-4421-879D-F27B9B91BD42}" presName="spaceRect" presStyleCnt="0"/>
      <dgm:spPr/>
    </dgm:pt>
    <dgm:pt modelId="{B9DE8D69-5D5F-498A-9E2F-09ABADE686A0}" type="pres">
      <dgm:prSet presAssocID="{B0B00B93-3F7B-4421-879D-F27B9B91BD42}" presName="parTx" presStyleLbl="revTx" presStyleIdx="7" presStyleCnt="9">
        <dgm:presLayoutVars>
          <dgm:chMax val="0"/>
          <dgm:chPref val="0"/>
        </dgm:presLayoutVars>
      </dgm:prSet>
      <dgm:spPr/>
    </dgm:pt>
    <dgm:pt modelId="{C123E445-A65B-4E55-9E8F-12C55A12DDDC}" type="pres">
      <dgm:prSet presAssocID="{B0B00B93-3F7B-4421-879D-F27B9B91BD42}" presName="desTx" presStyleLbl="revTx" presStyleIdx="8" presStyleCnt="9">
        <dgm:presLayoutVars/>
      </dgm:prSet>
      <dgm:spPr/>
    </dgm:pt>
  </dgm:ptLst>
  <dgm:cxnLst>
    <dgm:cxn modelId="{38A4CB00-865D-4233-9AE0-FCFCA9187C0F}" srcId="{348F2A2E-3FF2-44AB-BB77-1D6861133C69}" destId="{83F4B493-E949-49FC-92BE-BA36333E1D55}" srcOrd="0" destOrd="0" parTransId="{DB0FA38B-7178-4E46-B842-F9B7990C6FE1}" sibTransId="{B2072A0A-EFFA-43F4-AB84-D25D7AC8A15E}"/>
    <dgm:cxn modelId="{1BC08206-8DBF-4079-9031-54A18DD08F2B}" type="presOf" srcId="{C3EA0BE8-4051-4970-9F43-73B1C0D53FA6}" destId="{FEBA5C52-FC0A-4FBF-A001-86534C7646CD}" srcOrd="0" destOrd="0" presId="urn:microsoft.com/office/officeart/2018/2/layout/IconVerticalSolidList"/>
    <dgm:cxn modelId="{02D2FA25-0795-4C79-9DFE-BBD7BFFA7EE6}" type="presOf" srcId="{83F4B493-E949-49FC-92BE-BA36333E1D55}" destId="{6E1A9E7E-4162-4427-A719-0C93D70D05F3}" srcOrd="0" destOrd="0" presId="urn:microsoft.com/office/officeart/2018/2/layout/IconVerticalSolidList"/>
    <dgm:cxn modelId="{2948A628-8AF1-48B1-B684-CA8C7A1D8C3A}" type="presOf" srcId="{B0E33ABC-1039-4DE0-88D3-9D36279A9F92}" destId="{C123E445-A65B-4E55-9E8F-12C55A12DDDC}" srcOrd="0" destOrd="0" presId="urn:microsoft.com/office/officeart/2018/2/layout/IconVerticalSolidList"/>
    <dgm:cxn modelId="{1777322A-E204-4F10-B613-38F92EB926F0}" srcId="{6156A89D-E474-4153-A497-2E8B8534756B}" destId="{4AA6DAC5-D332-4B2C-A150-A3F89B8DC690}" srcOrd="0" destOrd="0" parTransId="{E595B943-0697-4DFC-86DA-D222DD1539E7}" sibTransId="{52A41964-B3CB-4965-A259-7005AF6BAF01}"/>
    <dgm:cxn modelId="{1A56922D-DF07-4539-8761-54392615C474}" srcId="{B0B00B93-3F7B-4421-879D-F27B9B91BD42}" destId="{B0E33ABC-1039-4DE0-88D3-9D36279A9F92}" srcOrd="0" destOrd="0" parTransId="{5CF9B598-C5D2-4114-BB87-670802411645}" sibTransId="{B31D96D0-7F1C-4685-87CE-34555BAD29B6}"/>
    <dgm:cxn modelId="{75F88235-E8F5-4A90-825A-AD9CC5719BAE}" type="presOf" srcId="{348F2A2E-3FF2-44AB-BB77-1D6861133C69}" destId="{8828A6E2-227F-4009-A513-E358E7050E15}" srcOrd="0" destOrd="0" presId="urn:microsoft.com/office/officeart/2018/2/layout/IconVerticalSolidList"/>
    <dgm:cxn modelId="{EF4BB438-7547-4C85-8FAF-6D03397517F6}" type="presOf" srcId="{0C881EA3-F104-4BFA-A2D5-A08BB69B15F3}" destId="{6B06ABFA-6FF2-46FA-8AFA-29BC70789856}" srcOrd="0" destOrd="0" presId="urn:microsoft.com/office/officeart/2018/2/layout/IconVerticalSolidList"/>
    <dgm:cxn modelId="{E2E6203F-3F78-406E-95A0-6B052C988C9A}" srcId="{B0B00B93-3F7B-4421-879D-F27B9B91BD42}" destId="{F1C6D161-9233-4F4E-9572-C56BEE7DB38F}" srcOrd="1" destOrd="0" parTransId="{341B9E8A-5250-4BE1-9AB6-0709B8404F26}" sibTransId="{6E241C11-A9B6-43D7-8C5C-660515729C6F}"/>
    <dgm:cxn modelId="{48476F5B-A2F2-4132-B6F8-AAC8A9465C78}" srcId="{348F2A2E-3FF2-44AB-BB77-1D6861133C69}" destId="{03446A33-37C0-4B18-9FCE-86ADC5358AEA}" srcOrd="4" destOrd="0" parTransId="{D5D63E2B-1F35-48E4-A478-83DC567935AA}" sibTransId="{C89F8289-63A9-46D5-B600-0A07106D089E}"/>
    <dgm:cxn modelId="{80F7A242-4E82-4CF3-938C-E30A4391F5F5}" srcId="{C3EA0BE8-4051-4970-9F43-73B1C0D53FA6}" destId="{0C881EA3-F104-4BFA-A2D5-A08BB69B15F3}" srcOrd="0" destOrd="0" parTransId="{A5090D3A-4C24-4DBB-8521-D7D54D6A351D}" sibTransId="{AE4C7291-A31B-4A86-898F-83843C3C4647}"/>
    <dgm:cxn modelId="{828D9347-CEEC-4E8B-A111-6921B02173F5}" srcId="{348F2A2E-3FF2-44AB-BB77-1D6861133C69}" destId="{0484A884-C444-4EBA-B2FA-58B05ED71D09}" srcOrd="3" destOrd="0" parTransId="{42D4898E-BC8D-4B6B-83DE-9BD00CF169C5}" sibTransId="{C37EE35A-FC45-43A9-8ABE-04E2B2F43E42}"/>
    <dgm:cxn modelId="{ECF7934A-227E-420B-A67F-3B1592B30DBB}" type="presOf" srcId="{0484A884-C444-4EBA-B2FA-58B05ED71D09}" destId="{2C0460C8-F1A2-4CDA-8975-EE7DE9BB6A8D}" srcOrd="0" destOrd="0" presId="urn:microsoft.com/office/officeart/2018/2/layout/IconVerticalSolidList"/>
    <dgm:cxn modelId="{F6FCBC7C-DB60-4D56-8297-84A82F0B8E9D}" type="presOf" srcId="{4AA6DAC5-D332-4B2C-A150-A3F89B8DC690}" destId="{E25BB818-6776-4E5B-B716-6A0D81337340}" srcOrd="0" destOrd="0" presId="urn:microsoft.com/office/officeart/2018/2/layout/IconVerticalSolidList"/>
    <dgm:cxn modelId="{0C025789-1FCD-4502-A236-C719BFD80BDC}" type="presOf" srcId="{6156A89D-E474-4153-A497-2E8B8534756B}" destId="{66AA6E54-8B88-422D-B86F-CBC66D0442C2}" srcOrd="0" destOrd="0" presId="urn:microsoft.com/office/officeart/2018/2/layout/IconVerticalSolidList"/>
    <dgm:cxn modelId="{228665A5-A825-4616-BE7E-7159FE3403A2}" srcId="{348F2A2E-3FF2-44AB-BB77-1D6861133C69}" destId="{B0B00B93-3F7B-4421-879D-F27B9B91BD42}" srcOrd="5" destOrd="0" parTransId="{8441800D-764B-49C3-9D21-675B7A63FAF4}" sibTransId="{02CFE53F-16AA-44E9-9680-99E80A80CCFF}"/>
    <dgm:cxn modelId="{E611EFAB-7272-4C94-9B5A-891F451977B3}" type="presOf" srcId="{F1C6D161-9233-4F4E-9572-C56BEE7DB38F}" destId="{C123E445-A65B-4E55-9E8F-12C55A12DDDC}" srcOrd="0" destOrd="1" presId="urn:microsoft.com/office/officeart/2018/2/layout/IconVerticalSolidList"/>
    <dgm:cxn modelId="{1CA1F3AE-7659-4E38-8104-9BDCDD27D8B2}" srcId="{348F2A2E-3FF2-44AB-BB77-1D6861133C69}" destId="{C3EA0BE8-4051-4970-9F43-73B1C0D53FA6}" srcOrd="1" destOrd="0" parTransId="{9FD542BD-B999-4FCE-9FAC-122AABABAB62}" sibTransId="{17315D0E-86A7-417D-B5BA-BA6258BF1206}"/>
    <dgm:cxn modelId="{1B1D9CB8-BE33-4547-BF9E-60DC6DF7D50E}" srcId="{348F2A2E-3FF2-44AB-BB77-1D6861133C69}" destId="{6156A89D-E474-4153-A497-2E8B8534756B}" srcOrd="2" destOrd="0" parTransId="{889EFB28-EDD9-44B8-81AB-75658B3D52FB}" sibTransId="{031A8EE3-BCF6-4C63-89BB-F765ECDEB586}"/>
    <dgm:cxn modelId="{527DC9EB-C8F2-4742-B85B-489F90BBBB13}" type="presOf" srcId="{B0B00B93-3F7B-4421-879D-F27B9B91BD42}" destId="{B9DE8D69-5D5F-498A-9E2F-09ABADE686A0}" srcOrd="0" destOrd="0" presId="urn:microsoft.com/office/officeart/2018/2/layout/IconVerticalSolidList"/>
    <dgm:cxn modelId="{0080ADEC-CB98-4F88-A7B6-826AC3A4E06C}" type="presOf" srcId="{03446A33-37C0-4B18-9FCE-86ADC5358AEA}" destId="{27FD0516-1D2E-4C81-859A-8A467805E01F}" srcOrd="0" destOrd="0" presId="urn:microsoft.com/office/officeart/2018/2/layout/IconVerticalSolidList"/>
    <dgm:cxn modelId="{4DCA4AA0-D096-4627-8F71-E738A61BACA2}" type="presParOf" srcId="{8828A6E2-227F-4009-A513-E358E7050E15}" destId="{CA6E9032-AA4F-42D8-A06F-8C04D4F99C28}" srcOrd="0" destOrd="0" presId="urn:microsoft.com/office/officeart/2018/2/layout/IconVerticalSolidList"/>
    <dgm:cxn modelId="{C3D48308-5A6E-42D5-87E8-98B65179DF42}" type="presParOf" srcId="{CA6E9032-AA4F-42D8-A06F-8C04D4F99C28}" destId="{2167950A-3A6E-4A90-9449-B9DAD6B5F612}" srcOrd="0" destOrd="0" presId="urn:microsoft.com/office/officeart/2018/2/layout/IconVerticalSolidList"/>
    <dgm:cxn modelId="{B79BA3B7-F4C8-47C2-9647-E18398487724}" type="presParOf" srcId="{CA6E9032-AA4F-42D8-A06F-8C04D4F99C28}" destId="{CA54C85E-C27E-4523-BE39-DE94ED189746}" srcOrd="1" destOrd="0" presId="urn:microsoft.com/office/officeart/2018/2/layout/IconVerticalSolidList"/>
    <dgm:cxn modelId="{451DF116-E708-45C6-86C0-9C59B6836BEF}" type="presParOf" srcId="{CA6E9032-AA4F-42D8-A06F-8C04D4F99C28}" destId="{26C12CA4-BEB1-4CAB-AA11-06A16B3E3D8C}" srcOrd="2" destOrd="0" presId="urn:microsoft.com/office/officeart/2018/2/layout/IconVerticalSolidList"/>
    <dgm:cxn modelId="{11021FCB-88BA-4BAD-BF14-E45E0C1F873A}" type="presParOf" srcId="{CA6E9032-AA4F-42D8-A06F-8C04D4F99C28}" destId="{6E1A9E7E-4162-4427-A719-0C93D70D05F3}" srcOrd="3" destOrd="0" presId="urn:microsoft.com/office/officeart/2018/2/layout/IconVerticalSolidList"/>
    <dgm:cxn modelId="{A3A447EA-A8B1-47F0-8381-1D51BE04F3D0}" type="presParOf" srcId="{8828A6E2-227F-4009-A513-E358E7050E15}" destId="{C8ED5755-6482-4582-A5FC-D5A5F2BD80D8}" srcOrd="1" destOrd="0" presId="urn:microsoft.com/office/officeart/2018/2/layout/IconVerticalSolidList"/>
    <dgm:cxn modelId="{87E6E62E-1073-461B-94FB-7CDE91004234}" type="presParOf" srcId="{8828A6E2-227F-4009-A513-E358E7050E15}" destId="{81A50A7D-2B17-43B2-B4AA-AAEB6AA8093A}" srcOrd="2" destOrd="0" presId="urn:microsoft.com/office/officeart/2018/2/layout/IconVerticalSolidList"/>
    <dgm:cxn modelId="{C785E542-CF95-411C-B9EC-9F714621F6CA}" type="presParOf" srcId="{81A50A7D-2B17-43B2-B4AA-AAEB6AA8093A}" destId="{BAD5733A-0538-454F-B3E1-2CD0580255DC}" srcOrd="0" destOrd="0" presId="urn:microsoft.com/office/officeart/2018/2/layout/IconVerticalSolidList"/>
    <dgm:cxn modelId="{6F0A493F-3AAE-4EB8-9A49-EBFE998A6EB9}" type="presParOf" srcId="{81A50A7D-2B17-43B2-B4AA-AAEB6AA8093A}" destId="{E121884F-498A-49C2-BEDD-87D6FD945FF9}" srcOrd="1" destOrd="0" presId="urn:microsoft.com/office/officeart/2018/2/layout/IconVerticalSolidList"/>
    <dgm:cxn modelId="{6B04B7ED-8E0E-4F5B-B378-9368E9C8E3A0}" type="presParOf" srcId="{81A50A7D-2B17-43B2-B4AA-AAEB6AA8093A}" destId="{1236A568-8663-41C1-8562-7F9E071668F4}" srcOrd="2" destOrd="0" presId="urn:microsoft.com/office/officeart/2018/2/layout/IconVerticalSolidList"/>
    <dgm:cxn modelId="{5687F697-72E5-428D-B850-5CA25A27B7AE}" type="presParOf" srcId="{81A50A7D-2B17-43B2-B4AA-AAEB6AA8093A}" destId="{FEBA5C52-FC0A-4FBF-A001-86534C7646CD}" srcOrd="3" destOrd="0" presId="urn:microsoft.com/office/officeart/2018/2/layout/IconVerticalSolidList"/>
    <dgm:cxn modelId="{91BB50CE-9E14-4070-886E-439406A95876}" type="presParOf" srcId="{81A50A7D-2B17-43B2-B4AA-AAEB6AA8093A}" destId="{6B06ABFA-6FF2-46FA-8AFA-29BC70789856}" srcOrd="4" destOrd="0" presId="urn:microsoft.com/office/officeart/2018/2/layout/IconVerticalSolidList"/>
    <dgm:cxn modelId="{4B7138E9-DF4B-4275-83A1-0F04FAA8A340}" type="presParOf" srcId="{8828A6E2-227F-4009-A513-E358E7050E15}" destId="{9B76E320-2E17-4C7E-871D-DAD1B73ECD52}" srcOrd="3" destOrd="0" presId="urn:microsoft.com/office/officeart/2018/2/layout/IconVerticalSolidList"/>
    <dgm:cxn modelId="{8DD6CB2F-8902-4CEA-808A-1A0CFE276AA1}" type="presParOf" srcId="{8828A6E2-227F-4009-A513-E358E7050E15}" destId="{5B018143-F673-4F0C-8436-177EBD196C4C}" srcOrd="4" destOrd="0" presId="urn:microsoft.com/office/officeart/2018/2/layout/IconVerticalSolidList"/>
    <dgm:cxn modelId="{5D954A7D-4870-482F-B02E-5DF907003C95}" type="presParOf" srcId="{5B018143-F673-4F0C-8436-177EBD196C4C}" destId="{8553332C-6B23-4654-B581-85E5FE5A088D}" srcOrd="0" destOrd="0" presId="urn:microsoft.com/office/officeart/2018/2/layout/IconVerticalSolidList"/>
    <dgm:cxn modelId="{8D781E98-58DB-4C4D-95FD-5F9F2A5D2C00}" type="presParOf" srcId="{5B018143-F673-4F0C-8436-177EBD196C4C}" destId="{DDF3A8F2-40CA-4866-B94A-083D06FB83AA}" srcOrd="1" destOrd="0" presId="urn:microsoft.com/office/officeart/2018/2/layout/IconVerticalSolidList"/>
    <dgm:cxn modelId="{EF01F332-A43F-4911-88BF-DF820D69545E}" type="presParOf" srcId="{5B018143-F673-4F0C-8436-177EBD196C4C}" destId="{15675093-76EB-42E2-8D3B-AD8F28D0F794}" srcOrd="2" destOrd="0" presId="urn:microsoft.com/office/officeart/2018/2/layout/IconVerticalSolidList"/>
    <dgm:cxn modelId="{83159408-80CB-4A16-B521-0E347EC0267D}" type="presParOf" srcId="{5B018143-F673-4F0C-8436-177EBD196C4C}" destId="{66AA6E54-8B88-422D-B86F-CBC66D0442C2}" srcOrd="3" destOrd="0" presId="urn:microsoft.com/office/officeart/2018/2/layout/IconVerticalSolidList"/>
    <dgm:cxn modelId="{6B3111C4-4D5D-453D-B770-F57566B86C0D}" type="presParOf" srcId="{5B018143-F673-4F0C-8436-177EBD196C4C}" destId="{E25BB818-6776-4E5B-B716-6A0D81337340}" srcOrd="4" destOrd="0" presId="urn:microsoft.com/office/officeart/2018/2/layout/IconVerticalSolidList"/>
    <dgm:cxn modelId="{192B5A84-1F3A-416A-8ED1-1F6FE55218AE}" type="presParOf" srcId="{8828A6E2-227F-4009-A513-E358E7050E15}" destId="{04A801D0-F8C4-446A-BCF8-26E9D80ADDF3}" srcOrd="5" destOrd="0" presId="urn:microsoft.com/office/officeart/2018/2/layout/IconVerticalSolidList"/>
    <dgm:cxn modelId="{313E5A89-1C0A-4196-AC68-20B46531E849}" type="presParOf" srcId="{8828A6E2-227F-4009-A513-E358E7050E15}" destId="{6DF4205D-2F9A-41FB-8C79-40BF74979684}" srcOrd="6" destOrd="0" presId="urn:microsoft.com/office/officeart/2018/2/layout/IconVerticalSolidList"/>
    <dgm:cxn modelId="{FC1F3F8A-21D7-44D2-AED4-10B92B81976C}" type="presParOf" srcId="{6DF4205D-2F9A-41FB-8C79-40BF74979684}" destId="{E029699E-D3C4-463C-AE77-2659667ACDD5}" srcOrd="0" destOrd="0" presId="urn:microsoft.com/office/officeart/2018/2/layout/IconVerticalSolidList"/>
    <dgm:cxn modelId="{9EED8AD2-FB34-41FC-843F-F93A11D7CAFD}" type="presParOf" srcId="{6DF4205D-2F9A-41FB-8C79-40BF74979684}" destId="{738F5714-B741-46BD-A784-EC5F92BEF763}" srcOrd="1" destOrd="0" presId="urn:microsoft.com/office/officeart/2018/2/layout/IconVerticalSolidList"/>
    <dgm:cxn modelId="{FFD8CB52-400A-4313-B508-6C21A0DB715D}" type="presParOf" srcId="{6DF4205D-2F9A-41FB-8C79-40BF74979684}" destId="{FA6BF817-415C-48AE-84EB-6D91478B9ECF}" srcOrd="2" destOrd="0" presId="urn:microsoft.com/office/officeart/2018/2/layout/IconVerticalSolidList"/>
    <dgm:cxn modelId="{9594D5F4-0940-4875-A09B-9AA64E2D6F9A}" type="presParOf" srcId="{6DF4205D-2F9A-41FB-8C79-40BF74979684}" destId="{2C0460C8-F1A2-4CDA-8975-EE7DE9BB6A8D}" srcOrd="3" destOrd="0" presId="urn:microsoft.com/office/officeart/2018/2/layout/IconVerticalSolidList"/>
    <dgm:cxn modelId="{F8ED9365-C3A8-4568-B098-1158B342C408}" type="presParOf" srcId="{8828A6E2-227F-4009-A513-E358E7050E15}" destId="{3704F5F9-4947-4C61-9244-92434FC2BE4C}" srcOrd="7" destOrd="0" presId="urn:microsoft.com/office/officeart/2018/2/layout/IconVerticalSolidList"/>
    <dgm:cxn modelId="{E30C1551-7A5D-49DA-A827-7A9B72434A76}" type="presParOf" srcId="{8828A6E2-227F-4009-A513-E358E7050E15}" destId="{D31E5CB5-63EA-4F78-A6E7-1AF309F58081}" srcOrd="8" destOrd="0" presId="urn:microsoft.com/office/officeart/2018/2/layout/IconVerticalSolidList"/>
    <dgm:cxn modelId="{1B2BFCF1-0236-43A7-BF2B-789C2F6A19CF}" type="presParOf" srcId="{D31E5CB5-63EA-4F78-A6E7-1AF309F58081}" destId="{01D0DBDA-3C5B-42C6-B8EC-9E44E5BE8243}" srcOrd="0" destOrd="0" presId="urn:microsoft.com/office/officeart/2018/2/layout/IconVerticalSolidList"/>
    <dgm:cxn modelId="{F77381AF-5F85-415F-A203-C85B34590D5A}" type="presParOf" srcId="{D31E5CB5-63EA-4F78-A6E7-1AF309F58081}" destId="{2FC70BFA-DDF8-4B38-95EE-44305E7839B6}" srcOrd="1" destOrd="0" presId="urn:microsoft.com/office/officeart/2018/2/layout/IconVerticalSolidList"/>
    <dgm:cxn modelId="{29C76E7A-CB38-4FB9-959D-05AEDFF8ACE0}" type="presParOf" srcId="{D31E5CB5-63EA-4F78-A6E7-1AF309F58081}" destId="{88F4F47D-9310-4616-A095-1B1138914655}" srcOrd="2" destOrd="0" presId="urn:microsoft.com/office/officeart/2018/2/layout/IconVerticalSolidList"/>
    <dgm:cxn modelId="{6B3D51E6-BA40-4A1F-B2B8-3E10C331F2D9}" type="presParOf" srcId="{D31E5CB5-63EA-4F78-A6E7-1AF309F58081}" destId="{27FD0516-1D2E-4C81-859A-8A467805E01F}" srcOrd="3" destOrd="0" presId="urn:microsoft.com/office/officeart/2018/2/layout/IconVerticalSolidList"/>
    <dgm:cxn modelId="{8D53E2F3-2B6F-4357-8C7E-97BB701CBCC5}" type="presParOf" srcId="{8828A6E2-227F-4009-A513-E358E7050E15}" destId="{2A98DFAA-66D5-4F3C-AACE-EB7D90CDE762}" srcOrd="9" destOrd="0" presId="urn:microsoft.com/office/officeart/2018/2/layout/IconVerticalSolidList"/>
    <dgm:cxn modelId="{C15DA79C-BAA5-4763-B333-A1EAA0CBBBF3}" type="presParOf" srcId="{8828A6E2-227F-4009-A513-E358E7050E15}" destId="{C5C417EB-F1ED-4D69-97A9-9C59F5BC9C9E}" srcOrd="10" destOrd="0" presId="urn:microsoft.com/office/officeart/2018/2/layout/IconVerticalSolidList"/>
    <dgm:cxn modelId="{5A561CA7-AB7B-45D6-A03C-2F0EC15F0429}" type="presParOf" srcId="{C5C417EB-F1ED-4D69-97A9-9C59F5BC9C9E}" destId="{CD7A16A0-56C7-4976-AAD4-DC2939401012}" srcOrd="0" destOrd="0" presId="urn:microsoft.com/office/officeart/2018/2/layout/IconVerticalSolidList"/>
    <dgm:cxn modelId="{A5691A3E-CA9D-4398-8CA9-C8F6D8B8D947}" type="presParOf" srcId="{C5C417EB-F1ED-4D69-97A9-9C59F5BC9C9E}" destId="{5F7F89A5-2DA1-4C24-925B-6F8A4A28B1DE}" srcOrd="1" destOrd="0" presId="urn:microsoft.com/office/officeart/2018/2/layout/IconVerticalSolidList"/>
    <dgm:cxn modelId="{2087726B-33BF-4F13-868B-12025A3400C2}" type="presParOf" srcId="{C5C417EB-F1ED-4D69-97A9-9C59F5BC9C9E}" destId="{A0DCD43E-6D6F-40D9-ADE9-08E8AA9555F5}" srcOrd="2" destOrd="0" presId="urn:microsoft.com/office/officeart/2018/2/layout/IconVerticalSolidList"/>
    <dgm:cxn modelId="{EC5E90F6-5CDB-4AEF-8CD7-3EFDDA54A76E}" type="presParOf" srcId="{C5C417EB-F1ED-4D69-97A9-9C59F5BC9C9E}" destId="{B9DE8D69-5D5F-498A-9E2F-09ABADE686A0}" srcOrd="3" destOrd="0" presId="urn:microsoft.com/office/officeart/2018/2/layout/IconVerticalSolidList"/>
    <dgm:cxn modelId="{C8A87E9B-D3DD-4BA3-9A6F-97BDB6992988}" type="presParOf" srcId="{C5C417EB-F1ED-4D69-97A9-9C59F5BC9C9E}" destId="{C123E445-A65B-4E55-9E8F-12C55A12DDDC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6ACD8C-C05B-4E6E-9E1C-F47CA7A3E798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37191E-7BB1-429C-BDC5-03C9A66573F6}">
      <dgm:prSet phldrT="[Text]"/>
      <dgm:spPr/>
      <dgm:t>
        <a:bodyPr/>
        <a:lstStyle/>
        <a:p>
          <a:r>
            <a:rPr lang="en-US" dirty="0"/>
            <a:t>GET DATA FROM API</a:t>
          </a:r>
        </a:p>
      </dgm:t>
    </dgm:pt>
    <dgm:pt modelId="{2039DDE4-ED79-4E7E-A7F6-BAD3E64CC889}" type="parTrans" cxnId="{21EFA75C-5D1F-495D-B1A8-6FA2AC457CC2}">
      <dgm:prSet/>
      <dgm:spPr/>
      <dgm:t>
        <a:bodyPr/>
        <a:lstStyle/>
        <a:p>
          <a:endParaRPr lang="en-US"/>
        </a:p>
      </dgm:t>
    </dgm:pt>
    <dgm:pt modelId="{C5AFC6A1-EAB6-4F9F-BE69-A31DAE241EE9}" type="sibTrans" cxnId="{21EFA75C-5D1F-495D-B1A8-6FA2AC457CC2}">
      <dgm:prSet/>
      <dgm:spPr/>
      <dgm:t>
        <a:bodyPr/>
        <a:lstStyle/>
        <a:p>
          <a:endParaRPr lang="en-US"/>
        </a:p>
      </dgm:t>
    </dgm:pt>
    <dgm:pt modelId="{6C040A25-6849-4099-AC47-47B12FD31FD3}">
      <dgm:prSet phldrT="[Text]"/>
      <dgm:spPr/>
      <dgm:t>
        <a:bodyPr/>
        <a:lstStyle/>
        <a:p>
          <a:r>
            <a:rPr lang="en-US" dirty="0"/>
            <a:t>NORMALIZE JSON</a:t>
          </a:r>
        </a:p>
      </dgm:t>
    </dgm:pt>
    <dgm:pt modelId="{790B4E47-E537-4040-A22F-7546E3FFA253}" type="parTrans" cxnId="{C997626B-535D-423E-B9A7-FEDE2B7A4098}">
      <dgm:prSet/>
      <dgm:spPr/>
      <dgm:t>
        <a:bodyPr/>
        <a:lstStyle/>
        <a:p>
          <a:endParaRPr lang="en-US"/>
        </a:p>
      </dgm:t>
    </dgm:pt>
    <dgm:pt modelId="{FD3B48DC-1D58-4382-B61F-3E2771CDEB20}" type="sibTrans" cxnId="{C997626B-535D-423E-B9A7-FEDE2B7A4098}">
      <dgm:prSet/>
      <dgm:spPr/>
      <dgm:t>
        <a:bodyPr/>
        <a:lstStyle/>
        <a:p>
          <a:endParaRPr lang="en-US"/>
        </a:p>
      </dgm:t>
    </dgm:pt>
    <dgm:pt modelId="{E0CD13AE-6392-4250-9E37-09BC0E97D80B}">
      <dgm:prSet phldrT="[Text]"/>
      <dgm:spPr/>
      <dgm:t>
        <a:bodyPr/>
        <a:lstStyle/>
        <a:p>
          <a:r>
            <a:rPr lang="en-US" dirty="0"/>
            <a:t>Get BOOSTER VERSION</a:t>
          </a:r>
        </a:p>
      </dgm:t>
    </dgm:pt>
    <dgm:pt modelId="{5FCCB94D-35B8-41ED-845B-FFF959984398}" type="parTrans" cxnId="{681AD473-F330-42F8-ADB1-F29200E47145}">
      <dgm:prSet/>
      <dgm:spPr/>
      <dgm:t>
        <a:bodyPr/>
        <a:lstStyle/>
        <a:p>
          <a:endParaRPr lang="en-US"/>
        </a:p>
      </dgm:t>
    </dgm:pt>
    <dgm:pt modelId="{E40496A4-368B-434F-B36E-48C48433A172}" type="sibTrans" cxnId="{681AD473-F330-42F8-ADB1-F29200E47145}">
      <dgm:prSet/>
      <dgm:spPr/>
      <dgm:t>
        <a:bodyPr/>
        <a:lstStyle/>
        <a:p>
          <a:endParaRPr lang="en-US"/>
        </a:p>
      </dgm:t>
    </dgm:pt>
    <dgm:pt modelId="{793AD83D-5EC8-4F5D-A9E1-5BDE209AF795}">
      <dgm:prSet phldrT="[Text]"/>
      <dgm:spPr/>
      <dgm:t>
        <a:bodyPr/>
        <a:lstStyle/>
        <a:p>
          <a:r>
            <a:rPr lang="en-US" dirty="0"/>
            <a:t>GET PAYLOAD DATA</a:t>
          </a:r>
        </a:p>
      </dgm:t>
    </dgm:pt>
    <dgm:pt modelId="{E095E6E3-65A8-4CDA-8EB6-CEDBDE438A3B}" type="parTrans" cxnId="{900BDCCA-1EDC-4C26-8002-AEE8D9F9BAFA}">
      <dgm:prSet/>
      <dgm:spPr/>
      <dgm:t>
        <a:bodyPr/>
        <a:lstStyle/>
        <a:p>
          <a:endParaRPr lang="en-US"/>
        </a:p>
      </dgm:t>
    </dgm:pt>
    <dgm:pt modelId="{C65F26B6-100D-40AC-B2C8-4CF1079B9DFA}" type="sibTrans" cxnId="{900BDCCA-1EDC-4C26-8002-AEE8D9F9BAFA}">
      <dgm:prSet/>
      <dgm:spPr/>
      <dgm:t>
        <a:bodyPr/>
        <a:lstStyle/>
        <a:p>
          <a:endParaRPr lang="en-US"/>
        </a:p>
      </dgm:t>
    </dgm:pt>
    <dgm:pt modelId="{505A8C9D-DE0D-4308-AFF9-BAC8F849C84A}">
      <dgm:prSet phldrT="[Text]"/>
      <dgm:spPr/>
      <dgm:t>
        <a:bodyPr/>
        <a:lstStyle/>
        <a:p>
          <a:r>
            <a:rPr lang="en-US" dirty="0"/>
            <a:t>GET CORE DATA</a:t>
          </a:r>
        </a:p>
      </dgm:t>
    </dgm:pt>
    <dgm:pt modelId="{CC401854-D41A-4557-B8C9-EE9EB6C9BECC}" type="parTrans" cxnId="{B77AD0CD-C37F-458A-874B-8307EAA9AEF3}">
      <dgm:prSet/>
      <dgm:spPr/>
      <dgm:t>
        <a:bodyPr/>
        <a:lstStyle/>
        <a:p>
          <a:endParaRPr lang="en-US"/>
        </a:p>
      </dgm:t>
    </dgm:pt>
    <dgm:pt modelId="{EE342CDA-C1D4-4A18-84B8-1348E6F55B8D}" type="sibTrans" cxnId="{B77AD0CD-C37F-458A-874B-8307EAA9AEF3}">
      <dgm:prSet/>
      <dgm:spPr/>
      <dgm:t>
        <a:bodyPr/>
        <a:lstStyle/>
        <a:p>
          <a:endParaRPr lang="en-US"/>
        </a:p>
      </dgm:t>
    </dgm:pt>
    <dgm:pt modelId="{22B2ED14-6D8B-4BEC-AAE0-64BB928F4380}" type="pres">
      <dgm:prSet presAssocID="{DF6ACD8C-C05B-4E6E-9E1C-F47CA7A3E798}" presName="diagram" presStyleCnt="0">
        <dgm:presLayoutVars>
          <dgm:dir/>
          <dgm:resizeHandles val="exact"/>
        </dgm:presLayoutVars>
      </dgm:prSet>
      <dgm:spPr/>
    </dgm:pt>
    <dgm:pt modelId="{17C599B2-7A9C-4585-B69C-3938A5C99647}" type="pres">
      <dgm:prSet presAssocID="{4E37191E-7BB1-429C-BDC5-03C9A66573F6}" presName="node" presStyleLbl="node1" presStyleIdx="0" presStyleCnt="5">
        <dgm:presLayoutVars>
          <dgm:bulletEnabled val="1"/>
        </dgm:presLayoutVars>
      </dgm:prSet>
      <dgm:spPr/>
    </dgm:pt>
    <dgm:pt modelId="{E4D70A4B-E0DC-4EB8-B9F3-5D50784AAFE3}" type="pres">
      <dgm:prSet presAssocID="{C5AFC6A1-EAB6-4F9F-BE69-A31DAE241EE9}" presName="sibTrans" presStyleLbl="sibTrans2D1" presStyleIdx="0" presStyleCnt="4"/>
      <dgm:spPr/>
    </dgm:pt>
    <dgm:pt modelId="{E59ED196-B0DB-4A5E-8FC1-9510030FD489}" type="pres">
      <dgm:prSet presAssocID="{C5AFC6A1-EAB6-4F9F-BE69-A31DAE241EE9}" presName="connectorText" presStyleLbl="sibTrans2D1" presStyleIdx="0" presStyleCnt="4"/>
      <dgm:spPr/>
    </dgm:pt>
    <dgm:pt modelId="{316DFC6F-CEE6-4F24-A99A-E0E3FAB2AEC8}" type="pres">
      <dgm:prSet presAssocID="{6C040A25-6849-4099-AC47-47B12FD31FD3}" presName="node" presStyleLbl="node1" presStyleIdx="1" presStyleCnt="5">
        <dgm:presLayoutVars>
          <dgm:bulletEnabled val="1"/>
        </dgm:presLayoutVars>
      </dgm:prSet>
      <dgm:spPr/>
    </dgm:pt>
    <dgm:pt modelId="{F251C2B4-E1C8-4E28-91CD-A7A778534184}" type="pres">
      <dgm:prSet presAssocID="{FD3B48DC-1D58-4382-B61F-3E2771CDEB20}" presName="sibTrans" presStyleLbl="sibTrans2D1" presStyleIdx="1" presStyleCnt="4"/>
      <dgm:spPr/>
    </dgm:pt>
    <dgm:pt modelId="{777A7D52-24A3-4FE7-8A48-CB85BFF666E4}" type="pres">
      <dgm:prSet presAssocID="{FD3B48DC-1D58-4382-B61F-3E2771CDEB20}" presName="connectorText" presStyleLbl="sibTrans2D1" presStyleIdx="1" presStyleCnt="4"/>
      <dgm:spPr/>
    </dgm:pt>
    <dgm:pt modelId="{72FA3C65-F747-412E-86A2-531CF14B410F}" type="pres">
      <dgm:prSet presAssocID="{E0CD13AE-6392-4250-9E37-09BC0E97D80B}" presName="node" presStyleLbl="node1" presStyleIdx="2" presStyleCnt="5">
        <dgm:presLayoutVars>
          <dgm:bulletEnabled val="1"/>
        </dgm:presLayoutVars>
      </dgm:prSet>
      <dgm:spPr/>
    </dgm:pt>
    <dgm:pt modelId="{317C922C-D6A9-4FAB-AE70-20D37160DD55}" type="pres">
      <dgm:prSet presAssocID="{E40496A4-368B-434F-B36E-48C48433A172}" presName="sibTrans" presStyleLbl="sibTrans2D1" presStyleIdx="2" presStyleCnt="4"/>
      <dgm:spPr/>
    </dgm:pt>
    <dgm:pt modelId="{9F789EB0-B3AC-4DD5-A7F6-AB0F3FC67314}" type="pres">
      <dgm:prSet presAssocID="{E40496A4-368B-434F-B36E-48C48433A172}" presName="connectorText" presStyleLbl="sibTrans2D1" presStyleIdx="2" presStyleCnt="4"/>
      <dgm:spPr/>
    </dgm:pt>
    <dgm:pt modelId="{3A9DF7D0-4D1E-4220-80EF-148B3C4CCC54}" type="pres">
      <dgm:prSet presAssocID="{793AD83D-5EC8-4F5D-A9E1-5BDE209AF795}" presName="node" presStyleLbl="node1" presStyleIdx="3" presStyleCnt="5">
        <dgm:presLayoutVars>
          <dgm:bulletEnabled val="1"/>
        </dgm:presLayoutVars>
      </dgm:prSet>
      <dgm:spPr/>
    </dgm:pt>
    <dgm:pt modelId="{13485351-307C-4E68-8919-97949516D140}" type="pres">
      <dgm:prSet presAssocID="{C65F26B6-100D-40AC-B2C8-4CF1079B9DFA}" presName="sibTrans" presStyleLbl="sibTrans2D1" presStyleIdx="3" presStyleCnt="4"/>
      <dgm:spPr/>
    </dgm:pt>
    <dgm:pt modelId="{14628609-3139-4CEE-8313-72CB6C7C6E13}" type="pres">
      <dgm:prSet presAssocID="{C65F26B6-100D-40AC-B2C8-4CF1079B9DFA}" presName="connectorText" presStyleLbl="sibTrans2D1" presStyleIdx="3" presStyleCnt="4"/>
      <dgm:spPr/>
    </dgm:pt>
    <dgm:pt modelId="{25E7C9B9-4FCC-43FC-91E2-F2E41E5A7805}" type="pres">
      <dgm:prSet presAssocID="{505A8C9D-DE0D-4308-AFF9-BAC8F849C84A}" presName="node" presStyleLbl="node1" presStyleIdx="4" presStyleCnt="5">
        <dgm:presLayoutVars>
          <dgm:bulletEnabled val="1"/>
        </dgm:presLayoutVars>
      </dgm:prSet>
      <dgm:spPr/>
    </dgm:pt>
  </dgm:ptLst>
  <dgm:cxnLst>
    <dgm:cxn modelId="{B2737417-BAAA-4B7C-8752-1686B7F036B8}" type="presOf" srcId="{793AD83D-5EC8-4F5D-A9E1-5BDE209AF795}" destId="{3A9DF7D0-4D1E-4220-80EF-148B3C4CCC54}" srcOrd="0" destOrd="0" presId="urn:microsoft.com/office/officeart/2005/8/layout/process5"/>
    <dgm:cxn modelId="{A4A36218-B839-43F9-B025-A97972E670E9}" type="presOf" srcId="{C5AFC6A1-EAB6-4F9F-BE69-A31DAE241EE9}" destId="{E59ED196-B0DB-4A5E-8FC1-9510030FD489}" srcOrd="1" destOrd="0" presId="urn:microsoft.com/office/officeart/2005/8/layout/process5"/>
    <dgm:cxn modelId="{FD9C5023-7C97-4695-AE55-E9055014884E}" type="presOf" srcId="{4E37191E-7BB1-429C-BDC5-03C9A66573F6}" destId="{17C599B2-7A9C-4585-B69C-3938A5C99647}" srcOrd="0" destOrd="0" presId="urn:microsoft.com/office/officeart/2005/8/layout/process5"/>
    <dgm:cxn modelId="{E2DAC725-74D5-4C4A-BB44-5D8507386A8E}" type="presOf" srcId="{C5AFC6A1-EAB6-4F9F-BE69-A31DAE241EE9}" destId="{E4D70A4B-E0DC-4EB8-B9F3-5D50784AAFE3}" srcOrd="0" destOrd="0" presId="urn:microsoft.com/office/officeart/2005/8/layout/process5"/>
    <dgm:cxn modelId="{21EFA75C-5D1F-495D-B1A8-6FA2AC457CC2}" srcId="{DF6ACD8C-C05B-4E6E-9E1C-F47CA7A3E798}" destId="{4E37191E-7BB1-429C-BDC5-03C9A66573F6}" srcOrd="0" destOrd="0" parTransId="{2039DDE4-ED79-4E7E-A7F6-BAD3E64CC889}" sibTransId="{C5AFC6A1-EAB6-4F9F-BE69-A31DAE241EE9}"/>
    <dgm:cxn modelId="{C4BEA15D-9940-45E7-9015-CBA0A64F5B62}" type="presOf" srcId="{E0CD13AE-6392-4250-9E37-09BC0E97D80B}" destId="{72FA3C65-F747-412E-86A2-531CF14B410F}" srcOrd="0" destOrd="0" presId="urn:microsoft.com/office/officeart/2005/8/layout/process5"/>
    <dgm:cxn modelId="{9B044843-E392-48D9-80B3-AF8923813FB5}" type="presOf" srcId="{505A8C9D-DE0D-4308-AFF9-BAC8F849C84A}" destId="{25E7C9B9-4FCC-43FC-91E2-F2E41E5A7805}" srcOrd="0" destOrd="0" presId="urn:microsoft.com/office/officeart/2005/8/layout/process5"/>
    <dgm:cxn modelId="{C997626B-535D-423E-B9A7-FEDE2B7A4098}" srcId="{DF6ACD8C-C05B-4E6E-9E1C-F47CA7A3E798}" destId="{6C040A25-6849-4099-AC47-47B12FD31FD3}" srcOrd="1" destOrd="0" parTransId="{790B4E47-E537-4040-A22F-7546E3FFA253}" sibTransId="{FD3B48DC-1D58-4382-B61F-3E2771CDEB20}"/>
    <dgm:cxn modelId="{5365F84D-B3A2-4FBA-ABCA-9B6EADC84B8A}" type="presOf" srcId="{DF6ACD8C-C05B-4E6E-9E1C-F47CA7A3E798}" destId="{22B2ED14-6D8B-4BEC-AAE0-64BB928F4380}" srcOrd="0" destOrd="0" presId="urn:microsoft.com/office/officeart/2005/8/layout/process5"/>
    <dgm:cxn modelId="{681AD473-F330-42F8-ADB1-F29200E47145}" srcId="{DF6ACD8C-C05B-4E6E-9E1C-F47CA7A3E798}" destId="{E0CD13AE-6392-4250-9E37-09BC0E97D80B}" srcOrd="2" destOrd="0" parTransId="{5FCCB94D-35B8-41ED-845B-FFF959984398}" sibTransId="{E40496A4-368B-434F-B36E-48C48433A172}"/>
    <dgm:cxn modelId="{59054C93-CF25-48D9-933B-D719F20BF01E}" type="presOf" srcId="{FD3B48DC-1D58-4382-B61F-3E2771CDEB20}" destId="{777A7D52-24A3-4FE7-8A48-CB85BFF666E4}" srcOrd="1" destOrd="0" presId="urn:microsoft.com/office/officeart/2005/8/layout/process5"/>
    <dgm:cxn modelId="{7F2841A4-DE16-4722-922F-E789796FDF86}" type="presOf" srcId="{C65F26B6-100D-40AC-B2C8-4CF1079B9DFA}" destId="{13485351-307C-4E68-8919-97949516D140}" srcOrd="0" destOrd="0" presId="urn:microsoft.com/office/officeart/2005/8/layout/process5"/>
    <dgm:cxn modelId="{8CB670A9-1B2C-493F-B81B-74AF6D6FCD73}" type="presOf" srcId="{E40496A4-368B-434F-B36E-48C48433A172}" destId="{317C922C-D6A9-4FAB-AE70-20D37160DD55}" srcOrd="0" destOrd="0" presId="urn:microsoft.com/office/officeart/2005/8/layout/process5"/>
    <dgm:cxn modelId="{7D00A5B1-2785-469E-9FCA-0C8D5DE13BB6}" type="presOf" srcId="{6C040A25-6849-4099-AC47-47B12FD31FD3}" destId="{316DFC6F-CEE6-4F24-A99A-E0E3FAB2AEC8}" srcOrd="0" destOrd="0" presId="urn:microsoft.com/office/officeart/2005/8/layout/process5"/>
    <dgm:cxn modelId="{DAC50EBA-FE54-40D2-9F18-63F0B02ED42C}" type="presOf" srcId="{C65F26B6-100D-40AC-B2C8-4CF1079B9DFA}" destId="{14628609-3139-4CEE-8313-72CB6C7C6E13}" srcOrd="1" destOrd="0" presId="urn:microsoft.com/office/officeart/2005/8/layout/process5"/>
    <dgm:cxn modelId="{900BDCCA-1EDC-4C26-8002-AEE8D9F9BAFA}" srcId="{DF6ACD8C-C05B-4E6E-9E1C-F47CA7A3E798}" destId="{793AD83D-5EC8-4F5D-A9E1-5BDE209AF795}" srcOrd="3" destOrd="0" parTransId="{E095E6E3-65A8-4CDA-8EB6-CEDBDE438A3B}" sibTransId="{C65F26B6-100D-40AC-B2C8-4CF1079B9DFA}"/>
    <dgm:cxn modelId="{B77AD0CD-C37F-458A-874B-8307EAA9AEF3}" srcId="{DF6ACD8C-C05B-4E6E-9E1C-F47CA7A3E798}" destId="{505A8C9D-DE0D-4308-AFF9-BAC8F849C84A}" srcOrd="4" destOrd="0" parTransId="{CC401854-D41A-4557-B8C9-EE9EB6C9BECC}" sibTransId="{EE342CDA-C1D4-4A18-84B8-1348E6F55B8D}"/>
    <dgm:cxn modelId="{299958F0-FA34-46D2-B407-A6CF4F4B344E}" type="presOf" srcId="{FD3B48DC-1D58-4382-B61F-3E2771CDEB20}" destId="{F251C2B4-E1C8-4E28-91CD-A7A778534184}" srcOrd="0" destOrd="0" presId="urn:microsoft.com/office/officeart/2005/8/layout/process5"/>
    <dgm:cxn modelId="{534534FC-2C62-44F3-A4F1-52E1792D6054}" type="presOf" srcId="{E40496A4-368B-434F-B36E-48C48433A172}" destId="{9F789EB0-B3AC-4DD5-A7F6-AB0F3FC67314}" srcOrd="1" destOrd="0" presId="urn:microsoft.com/office/officeart/2005/8/layout/process5"/>
    <dgm:cxn modelId="{2E30F008-9872-43E4-A9CF-EE7AFA624D2A}" type="presParOf" srcId="{22B2ED14-6D8B-4BEC-AAE0-64BB928F4380}" destId="{17C599B2-7A9C-4585-B69C-3938A5C99647}" srcOrd="0" destOrd="0" presId="urn:microsoft.com/office/officeart/2005/8/layout/process5"/>
    <dgm:cxn modelId="{8A034FD0-D651-458E-83D7-DFA4AF6EA21C}" type="presParOf" srcId="{22B2ED14-6D8B-4BEC-AAE0-64BB928F4380}" destId="{E4D70A4B-E0DC-4EB8-B9F3-5D50784AAFE3}" srcOrd="1" destOrd="0" presId="urn:microsoft.com/office/officeart/2005/8/layout/process5"/>
    <dgm:cxn modelId="{2DF4A07A-3FE2-44A7-B390-86F2020363CF}" type="presParOf" srcId="{E4D70A4B-E0DC-4EB8-B9F3-5D50784AAFE3}" destId="{E59ED196-B0DB-4A5E-8FC1-9510030FD489}" srcOrd="0" destOrd="0" presId="urn:microsoft.com/office/officeart/2005/8/layout/process5"/>
    <dgm:cxn modelId="{375EB090-AFA6-407D-AB50-C00187E1E7B1}" type="presParOf" srcId="{22B2ED14-6D8B-4BEC-AAE0-64BB928F4380}" destId="{316DFC6F-CEE6-4F24-A99A-E0E3FAB2AEC8}" srcOrd="2" destOrd="0" presId="urn:microsoft.com/office/officeart/2005/8/layout/process5"/>
    <dgm:cxn modelId="{3BC5A02F-45D8-4A15-9625-35F007B820BC}" type="presParOf" srcId="{22B2ED14-6D8B-4BEC-AAE0-64BB928F4380}" destId="{F251C2B4-E1C8-4E28-91CD-A7A778534184}" srcOrd="3" destOrd="0" presId="urn:microsoft.com/office/officeart/2005/8/layout/process5"/>
    <dgm:cxn modelId="{8EBACD8F-18FA-4501-88BD-C177A3360E23}" type="presParOf" srcId="{F251C2B4-E1C8-4E28-91CD-A7A778534184}" destId="{777A7D52-24A3-4FE7-8A48-CB85BFF666E4}" srcOrd="0" destOrd="0" presId="urn:microsoft.com/office/officeart/2005/8/layout/process5"/>
    <dgm:cxn modelId="{888C0ADD-F084-4CBC-970C-C3E4DEAD49A4}" type="presParOf" srcId="{22B2ED14-6D8B-4BEC-AAE0-64BB928F4380}" destId="{72FA3C65-F747-412E-86A2-531CF14B410F}" srcOrd="4" destOrd="0" presId="urn:microsoft.com/office/officeart/2005/8/layout/process5"/>
    <dgm:cxn modelId="{FA71627B-448D-42CE-A71E-20645F58516F}" type="presParOf" srcId="{22B2ED14-6D8B-4BEC-AAE0-64BB928F4380}" destId="{317C922C-D6A9-4FAB-AE70-20D37160DD55}" srcOrd="5" destOrd="0" presId="urn:microsoft.com/office/officeart/2005/8/layout/process5"/>
    <dgm:cxn modelId="{88EC2B61-584F-4C26-91B0-AFDB4DEA994B}" type="presParOf" srcId="{317C922C-D6A9-4FAB-AE70-20D37160DD55}" destId="{9F789EB0-B3AC-4DD5-A7F6-AB0F3FC67314}" srcOrd="0" destOrd="0" presId="urn:microsoft.com/office/officeart/2005/8/layout/process5"/>
    <dgm:cxn modelId="{A6703F85-1BD7-42E4-ADB8-E85BD27F21AC}" type="presParOf" srcId="{22B2ED14-6D8B-4BEC-AAE0-64BB928F4380}" destId="{3A9DF7D0-4D1E-4220-80EF-148B3C4CCC54}" srcOrd="6" destOrd="0" presId="urn:microsoft.com/office/officeart/2005/8/layout/process5"/>
    <dgm:cxn modelId="{F7EE20CB-9613-4C08-84D1-70CF431D78F7}" type="presParOf" srcId="{22B2ED14-6D8B-4BEC-AAE0-64BB928F4380}" destId="{13485351-307C-4E68-8919-97949516D140}" srcOrd="7" destOrd="0" presId="urn:microsoft.com/office/officeart/2005/8/layout/process5"/>
    <dgm:cxn modelId="{72D3B6DF-1117-40D0-97ED-6706161C5D0C}" type="presParOf" srcId="{13485351-307C-4E68-8919-97949516D140}" destId="{14628609-3139-4CEE-8313-72CB6C7C6E13}" srcOrd="0" destOrd="0" presId="urn:microsoft.com/office/officeart/2005/8/layout/process5"/>
    <dgm:cxn modelId="{7B31EF67-CF22-443B-BF12-BD57B6C0AE10}" type="presParOf" srcId="{22B2ED14-6D8B-4BEC-AAE0-64BB928F4380}" destId="{25E7C9B9-4FCC-43FC-91E2-F2E41E5A780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B43954B-93D8-4BC9-A935-7AC1E8F3B927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ED1E4-9AED-4C16-ABCD-949EEB20A649}">
      <dgm:prSet phldrT="[Text]"/>
      <dgm:spPr/>
      <dgm:t>
        <a:bodyPr/>
        <a:lstStyle/>
        <a:p>
          <a:r>
            <a:rPr lang="en-US" dirty="0"/>
            <a:t>Request the Wiki page</a:t>
          </a:r>
        </a:p>
      </dgm:t>
    </dgm:pt>
    <dgm:pt modelId="{8285E8C6-1EDF-440D-A792-BDB2A0070A40}" type="parTrans" cxnId="{05AF5C86-4551-4E28-95B3-BA40B712A77A}">
      <dgm:prSet/>
      <dgm:spPr/>
      <dgm:t>
        <a:bodyPr/>
        <a:lstStyle/>
        <a:p>
          <a:endParaRPr lang="en-US"/>
        </a:p>
      </dgm:t>
    </dgm:pt>
    <dgm:pt modelId="{B36067DC-9006-4F15-9D2B-13655BBA17CA}" type="sibTrans" cxnId="{05AF5C86-4551-4E28-95B3-BA40B712A77A}">
      <dgm:prSet/>
      <dgm:spPr/>
      <dgm:t>
        <a:bodyPr/>
        <a:lstStyle/>
        <a:p>
          <a:endParaRPr lang="en-US"/>
        </a:p>
      </dgm:t>
    </dgm:pt>
    <dgm:pt modelId="{298CAAA0-CEF1-4696-89E3-38AA26038280}">
      <dgm:prSet phldrT="[Text]"/>
      <dgm:spPr/>
      <dgm:t>
        <a:bodyPr/>
        <a:lstStyle/>
        <a:p>
          <a:r>
            <a:rPr lang="en-US" dirty="0"/>
            <a:t>Create a request object</a:t>
          </a:r>
        </a:p>
      </dgm:t>
    </dgm:pt>
    <dgm:pt modelId="{78FB22CD-AF02-4FD3-B0E6-D34799096BB8}" type="parTrans" cxnId="{BFCFB801-CA25-4448-A95D-2C978FC4226A}">
      <dgm:prSet/>
      <dgm:spPr/>
      <dgm:t>
        <a:bodyPr/>
        <a:lstStyle/>
        <a:p>
          <a:endParaRPr lang="en-US"/>
        </a:p>
      </dgm:t>
    </dgm:pt>
    <dgm:pt modelId="{FBCB8D6D-FEC4-46F5-8517-188C4000CCB0}" type="sibTrans" cxnId="{BFCFB801-CA25-4448-A95D-2C978FC4226A}">
      <dgm:prSet/>
      <dgm:spPr/>
      <dgm:t>
        <a:bodyPr/>
        <a:lstStyle/>
        <a:p>
          <a:endParaRPr lang="en-US"/>
        </a:p>
      </dgm:t>
    </dgm:pt>
    <dgm:pt modelId="{AF536B00-657F-4E3C-A5E6-19A24CF64395}">
      <dgm:prSet phldrT="[Text]"/>
      <dgm:spPr/>
      <dgm:t>
        <a:bodyPr/>
        <a:lstStyle/>
        <a:p>
          <a:r>
            <a:rPr lang="en-US" dirty="0"/>
            <a:t>Create Beautiful Soup object for scraping</a:t>
          </a:r>
        </a:p>
      </dgm:t>
    </dgm:pt>
    <dgm:pt modelId="{43FE9DEB-853A-448D-B028-32295EA81CDE}" type="parTrans" cxnId="{ABB45597-A3D6-4372-B597-3A326777D940}">
      <dgm:prSet/>
      <dgm:spPr/>
      <dgm:t>
        <a:bodyPr/>
        <a:lstStyle/>
        <a:p>
          <a:endParaRPr lang="en-US"/>
        </a:p>
      </dgm:t>
    </dgm:pt>
    <dgm:pt modelId="{8FD4132A-ECD4-4B85-9059-7E60020B59D7}" type="sibTrans" cxnId="{ABB45597-A3D6-4372-B597-3A326777D940}">
      <dgm:prSet/>
      <dgm:spPr/>
      <dgm:t>
        <a:bodyPr/>
        <a:lstStyle/>
        <a:p>
          <a:endParaRPr lang="en-US"/>
        </a:p>
      </dgm:t>
    </dgm:pt>
    <dgm:pt modelId="{F7A9AF66-B1A1-410D-991D-C6ED1F5BA1B0}">
      <dgm:prSet phldrT="[Text]"/>
      <dgm:spPr/>
      <dgm:t>
        <a:bodyPr/>
        <a:lstStyle/>
        <a:p>
          <a:r>
            <a:rPr lang="en-US" dirty="0"/>
            <a:t>Extracting Column Names</a:t>
          </a:r>
        </a:p>
      </dgm:t>
    </dgm:pt>
    <dgm:pt modelId="{CDFCEF11-6F0D-4024-84F1-955DF9D9EFE9}" type="parTrans" cxnId="{6E891CC5-F634-4420-8A8D-0F08CFB5D817}">
      <dgm:prSet/>
      <dgm:spPr/>
      <dgm:t>
        <a:bodyPr/>
        <a:lstStyle/>
        <a:p>
          <a:endParaRPr lang="en-US"/>
        </a:p>
      </dgm:t>
    </dgm:pt>
    <dgm:pt modelId="{0730310C-A6E3-4D40-AA33-692C66F514B6}" type="sibTrans" cxnId="{6E891CC5-F634-4420-8A8D-0F08CFB5D817}">
      <dgm:prSet/>
      <dgm:spPr/>
      <dgm:t>
        <a:bodyPr/>
        <a:lstStyle/>
        <a:p>
          <a:endParaRPr lang="en-US"/>
        </a:p>
      </dgm:t>
    </dgm:pt>
    <dgm:pt modelId="{6599D365-8B2E-44EB-A369-5C4231610C56}">
      <dgm:prSet phldrT="[Text]"/>
      <dgm:spPr/>
      <dgm:t>
        <a:bodyPr/>
        <a:lstStyle/>
        <a:p>
          <a:r>
            <a:rPr lang="en-US" dirty="0"/>
            <a:t>Find all “table”</a:t>
          </a:r>
        </a:p>
      </dgm:t>
    </dgm:pt>
    <dgm:pt modelId="{ACDA59EB-C675-454C-8070-112DA8C42BEA}" type="parTrans" cxnId="{40F21ABB-A4C9-43EF-9C08-1BB583D52E42}">
      <dgm:prSet/>
      <dgm:spPr/>
      <dgm:t>
        <a:bodyPr/>
        <a:lstStyle/>
        <a:p>
          <a:endParaRPr lang="en-US"/>
        </a:p>
      </dgm:t>
    </dgm:pt>
    <dgm:pt modelId="{6AFDF66F-C365-4158-897A-7A8E5187E866}" type="sibTrans" cxnId="{40F21ABB-A4C9-43EF-9C08-1BB583D52E42}">
      <dgm:prSet/>
      <dgm:spPr/>
      <dgm:t>
        <a:bodyPr/>
        <a:lstStyle/>
        <a:p>
          <a:endParaRPr lang="en-US"/>
        </a:p>
      </dgm:t>
    </dgm:pt>
    <dgm:pt modelId="{E3AF9C91-2EE7-4227-A0A2-0AC18C3B8F25}">
      <dgm:prSet phldrT="[Text]"/>
      <dgm:spPr/>
      <dgm:t>
        <a:bodyPr/>
        <a:lstStyle/>
        <a:p>
          <a:r>
            <a:rPr lang="en-US" dirty="0"/>
            <a:t>Iterate through each header to get the column names</a:t>
          </a:r>
        </a:p>
      </dgm:t>
    </dgm:pt>
    <dgm:pt modelId="{2ED7628A-5D88-4930-9794-A9A21143EB8E}" type="parTrans" cxnId="{66922687-A436-411D-B938-6CF9215CFB05}">
      <dgm:prSet/>
      <dgm:spPr/>
      <dgm:t>
        <a:bodyPr/>
        <a:lstStyle/>
        <a:p>
          <a:endParaRPr lang="en-US"/>
        </a:p>
      </dgm:t>
    </dgm:pt>
    <dgm:pt modelId="{A86E6722-2811-4064-BB6E-42D94345B2FA}" type="sibTrans" cxnId="{66922687-A436-411D-B938-6CF9215CFB05}">
      <dgm:prSet/>
      <dgm:spPr/>
      <dgm:t>
        <a:bodyPr/>
        <a:lstStyle/>
        <a:p>
          <a:endParaRPr lang="en-US"/>
        </a:p>
      </dgm:t>
    </dgm:pt>
    <dgm:pt modelId="{C72284B4-1721-4060-A391-DD98798D1537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DataFrame</a:t>
          </a:r>
          <a:endParaRPr lang="en-US" dirty="0"/>
        </a:p>
      </dgm:t>
    </dgm:pt>
    <dgm:pt modelId="{119C0320-0FC2-44C7-BE3E-26FB9AE9D427}" type="parTrans" cxnId="{9D90E24C-D92F-4065-8FC4-5D992B3FE495}">
      <dgm:prSet/>
      <dgm:spPr/>
      <dgm:t>
        <a:bodyPr/>
        <a:lstStyle/>
        <a:p>
          <a:endParaRPr lang="en-US"/>
        </a:p>
      </dgm:t>
    </dgm:pt>
    <dgm:pt modelId="{575229C3-4FEA-42FC-8118-DB1590ED5AC9}" type="sibTrans" cxnId="{9D90E24C-D92F-4065-8FC4-5D992B3FE495}">
      <dgm:prSet/>
      <dgm:spPr/>
      <dgm:t>
        <a:bodyPr/>
        <a:lstStyle/>
        <a:p>
          <a:endParaRPr lang="en-US"/>
        </a:p>
      </dgm:t>
    </dgm:pt>
    <dgm:pt modelId="{F94AB7F4-69F5-4A85-B67E-5FAD47DC77AB}">
      <dgm:prSet phldrT="[Text]"/>
      <dgm:spPr/>
      <dgm:t>
        <a:bodyPr/>
        <a:lstStyle/>
        <a:p>
          <a:r>
            <a:rPr lang="en-US" dirty="0"/>
            <a:t>Iterate through each row to parse data</a:t>
          </a:r>
        </a:p>
      </dgm:t>
    </dgm:pt>
    <dgm:pt modelId="{AA799928-0745-4410-A2D2-B5C29163EF83}" type="parTrans" cxnId="{B6D2AD46-9528-4949-9019-091E0463DD02}">
      <dgm:prSet/>
      <dgm:spPr/>
      <dgm:t>
        <a:bodyPr/>
        <a:lstStyle/>
        <a:p>
          <a:endParaRPr lang="en-US"/>
        </a:p>
      </dgm:t>
    </dgm:pt>
    <dgm:pt modelId="{FC9F30EF-9061-4047-A37A-DDDB91F0D5B1}" type="sibTrans" cxnId="{B6D2AD46-9528-4949-9019-091E0463DD02}">
      <dgm:prSet/>
      <dgm:spPr/>
      <dgm:t>
        <a:bodyPr/>
        <a:lstStyle/>
        <a:p>
          <a:endParaRPr lang="en-US"/>
        </a:p>
      </dgm:t>
    </dgm:pt>
    <dgm:pt modelId="{7C8A55F0-3635-47C0-AA4A-503FD432D268}">
      <dgm:prSet phldrT="[Text]"/>
      <dgm:spPr/>
      <dgm:t>
        <a:bodyPr/>
        <a:lstStyle/>
        <a:p>
          <a:r>
            <a:rPr lang="en-US" dirty="0"/>
            <a:t>Append data to respective column in </a:t>
          </a:r>
          <a:r>
            <a:rPr lang="en-US" dirty="0" err="1"/>
            <a:t>dataframe</a:t>
          </a:r>
          <a:endParaRPr lang="en-US" dirty="0"/>
        </a:p>
      </dgm:t>
    </dgm:pt>
    <dgm:pt modelId="{F840D7B2-C26B-4D16-9741-E3A2F8B6319D}" type="parTrans" cxnId="{F2FBCE58-C9C8-4682-A16E-6C5AD5B9023D}">
      <dgm:prSet/>
      <dgm:spPr/>
      <dgm:t>
        <a:bodyPr/>
        <a:lstStyle/>
        <a:p>
          <a:endParaRPr lang="en-US"/>
        </a:p>
      </dgm:t>
    </dgm:pt>
    <dgm:pt modelId="{4C578AB4-8F17-4EFA-981B-F8CCEC63A1F6}" type="sibTrans" cxnId="{F2FBCE58-C9C8-4682-A16E-6C5AD5B9023D}">
      <dgm:prSet/>
      <dgm:spPr/>
      <dgm:t>
        <a:bodyPr/>
        <a:lstStyle/>
        <a:p>
          <a:endParaRPr lang="en-US"/>
        </a:p>
      </dgm:t>
    </dgm:pt>
    <dgm:pt modelId="{D2CA52C4-EE29-4843-84E9-0BD31C4194C3}" type="pres">
      <dgm:prSet presAssocID="{7B43954B-93D8-4BC9-A935-7AC1E8F3B927}" presName="linearFlow" presStyleCnt="0">
        <dgm:presLayoutVars>
          <dgm:dir/>
          <dgm:animLvl val="lvl"/>
          <dgm:resizeHandles val="exact"/>
        </dgm:presLayoutVars>
      </dgm:prSet>
      <dgm:spPr/>
    </dgm:pt>
    <dgm:pt modelId="{26965637-2FDD-4EAD-B9FA-ECC2683FDBBF}" type="pres">
      <dgm:prSet presAssocID="{0DCED1E4-9AED-4C16-ABCD-949EEB20A649}" presName="composite" presStyleCnt="0"/>
      <dgm:spPr/>
    </dgm:pt>
    <dgm:pt modelId="{19E082E8-69CE-4206-8870-D38947A7969B}" type="pres">
      <dgm:prSet presAssocID="{0DCED1E4-9AED-4C16-ABCD-949EEB20A64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B70B314-DEC2-47A1-8B27-385D99629FCB}" type="pres">
      <dgm:prSet presAssocID="{0DCED1E4-9AED-4C16-ABCD-949EEB20A649}" presName="parSh" presStyleLbl="node1" presStyleIdx="0" presStyleCnt="3"/>
      <dgm:spPr/>
    </dgm:pt>
    <dgm:pt modelId="{F95A38BC-CF66-497A-B084-55090E53A385}" type="pres">
      <dgm:prSet presAssocID="{0DCED1E4-9AED-4C16-ABCD-949EEB20A649}" presName="desTx" presStyleLbl="fgAcc1" presStyleIdx="0" presStyleCnt="3">
        <dgm:presLayoutVars>
          <dgm:bulletEnabled val="1"/>
        </dgm:presLayoutVars>
      </dgm:prSet>
      <dgm:spPr/>
    </dgm:pt>
    <dgm:pt modelId="{3C197914-7897-4619-AB1F-36B0BFF1BAD5}" type="pres">
      <dgm:prSet presAssocID="{B36067DC-9006-4F15-9D2B-13655BBA17CA}" presName="sibTrans" presStyleLbl="sibTrans2D1" presStyleIdx="0" presStyleCnt="2"/>
      <dgm:spPr/>
    </dgm:pt>
    <dgm:pt modelId="{40DE9FD4-ABB6-4876-8281-4DCD36C2BDBE}" type="pres">
      <dgm:prSet presAssocID="{B36067DC-9006-4F15-9D2B-13655BBA17CA}" presName="connTx" presStyleLbl="sibTrans2D1" presStyleIdx="0" presStyleCnt="2"/>
      <dgm:spPr/>
    </dgm:pt>
    <dgm:pt modelId="{15248C8E-542A-4008-87D1-A8749049BE1A}" type="pres">
      <dgm:prSet presAssocID="{F7A9AF66-B1A1-410D-991D-C6ED1F5BA1B0}" presName="composite" presStyleCnt="0"/>
      <dgm:spPr/>
    </dgm:pt>
    <dgm:pt modelId="{33C3D0A6-1CA1-4C1F-A13E-BAF27BA3E287}" type="pres">
      <dgm:prSet presAssocID="{F7A9AF66-B1A1-410D-991D-C6ED1F5BA1B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875411C-8995-4A3E-9F1A-9D680AF286E1}" type="pres">
      <dgm:prSet presAssocID="{F7A9AF66-B1A1-410D-991D-C6ED1F5BA1B0}" presName="parSh" presStyleLbl="node1" presStyleIdx="1" presStyleCnt="3"/>
      <dgm:spPr/>
    </dgm:pt>
    <dgm:pt modelId="{F535E801-8FAA-4D00-B750-D20C7098BB4E}" type="pres">
      <dgm:prSet presAssocID="{F7A9AF66-B1A1-410D-991D-C6ED1F5BA1B0}" presName="desTx" presStyleLbl="fgAcc1" presStyleIdx="1" presStyleCnt="3">
        <dgm:presLayoutVars>
          <dgm:bulletEnabled val="1"/>
        </dgm:presLayoutVars>
      </dgm:prSet>
      <dgm:spPr/>
    </dgm:pt>
    <dgm:pt modelId="{8734949E-44C4-4D23-B4D2-AD554298053B}" type="pres">
      <dgm:prSet presAssocID="{0730310C-A6E3-4D40-AA33-692C66F514B6}" presName="sibTrans" presStyleLbl="sibTrans2D1" presStyleIdx="1" presStyleCnt="2"/>
      <dgm:spPr/>
    </dgm:pt>
    <dgm:pt modelId="{DBFF447A-CBF4-47E9-A3B4-4ABA6CD9DD6E}" type="pres">
      <dgm:prSet presAssocID="{0730310C-A6E3-4D40-AA33-692C66F514B6}" presName="connTx" presStyleLbl="sibTrans2D1" presStyleIdx="1" presStyleCnt="2"/>
      <dgm:spPr/>
    </dgm:pt>
    <dgm:pt modelId="{66CEA79F-4A21-4A8A-9BC8-D71B3F00AE0F}" type="pres">
      <dgm:prSet presAssocID="{C72284B4-1721-4060-A391-DD98798D1537}" presName="composite" presStyleCnt="0"/>
      <dgm:spPr/>
    </dgm:pt>
    <dgm:pt modelId="{60A614D7-A302-477F-9907-6CF65A397D6A}" type="pres">
      <dgm:prSet presAssocID="{C72284B4-1721-4060-A391-DD98798D153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E46F046-AE53-4AC6-8FB6-29B0C6CE92FB}" type="pres">
      <dgm:prSet presAssocID="{C72284B4-1721-4060-A391-DD98798D1537}" presName="parSh" presStyleLbl="node1" presStyleIdx="2" presStyleCnt="3"/>
      <dgm:spPr/>
    </dgm:pt>
    <dgm:pt modelId="{5AC1491C-A881-42C5-B765-9C74DD1F3C92}" type="pres">
      <dgm:prSet presAssocID="{C72284B4-1721-4060-A391-DD98798D153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FCFB801-CA25-4448-A95D-2C978FC4226A}" srcId="{0DCED1E4-9AED-4C16-ABCD-949EEB20A649}" destId="{298CAAA0-CEF1-4696-89E3-38AA26038280}" srcOrd="0" destOrd="0" parTransId="{78FB22CD-AF02-4FD3-B0E6-D34799096BB8}" sibTransId="{FBCB8D6D-FEC4-46F5-8517-188C4000CCB0}"/>
    <dgm:cxn modelId="{E63AAD03-16D4-4E9D-832E-4E736E80D74D}" type="presOf" srcId="{C72284B4-1721-4060-A391-DD98798D1537}" destId="{60A614D7-A302-477F-9907-6CF65A397D6A}" srcOrd="0" destOrd="0" presId="urn:microsoft.com/office/officeart/2005/8/layout/process3"/>
    <dgm:cxn modelId="{F4A53E09-B272-4312-8A17-A9EE99B4DDBE}" type="presOf" srcId="{0730310C-A6E3-4D40-AA33-692C66F514B6}" destId="{8734949E-44C4-4D23-B4D2-AD554298053B}" srcOrd="0" destOrd="0" presId="urn:microsoft.com/office/officeart/2005/8/layout/process3"/>
    <dgm:cxn modelId="{C0D13B0B-D543-4C68-9036-7C8CCE569780}" type="presOf" srcId="{0DCED1E4-9AED-4C16-ABCD-949EEB20A649}" destId="{19E082E8-69CE-4206-8870-D38947A7969B}" srcOrd="0" destOrd="0" presId="urn:microsoft.com/office/officeart/2005/8/layout/process3"/>
    <dgm:cxn modelId="{8E9F4919-AF39-46B4-8B59-1480630E86D4}" type="presOf" srcId="{F94AB7F4-69F5-4A85-B67E-5FAD47DC77AB}" destId="{5AC1491C-A881-42C5-B765-9C74DD1F3C92}" srcOrd="0" destOrd="0" presId="urn:microsoft.com/office/officeart/2005/8/layout/process3"/>
    <dgm:cxn modelId="{FFE08121-B1CB-4E43-9DF2-792A26191958}" type="presOf" srcId="{0730310C-A6E3-4D40-AA33-692C66F514B6}" destId="{DBFF447A-CBF4-47E9-A3B4-4ABA6CD9DD6E}" srcOrd="1" destOrd="0" presId="urn:microsoft.com/office/officeart/2005/8/layout/process3"/>
    <dgm:cxn modelId="{CCEA7928-C6BC-48B1-8508-7A5E1023A77A}" type="presOf" srcId="{0DCED1E4-9AED-4C16-ABCD-949EEB20A649}" destId="{4B70B314-DEC2-47A1-8B27-385D99629FCB}" srcOrd="1" destOrd="0" presId="urn:microsoft.com/office/officeart/2005/8/layout/process3"/>
    <dgm:cxn modelId="{2B86CE2F-2DDA-4C6F-BCF7-7B191952CCA5}" type="presOf" srcId="{F7A9AF66-B1A1-410D-991D-C6ED1F5BA1B0}" destId="{9875411C-8995-4A3E-9F1A-9D680AF286E1}" srcOrd="1" destOrd="0" presId="urn:microsoft.com/office/officeart/2005/8/layout/process3"/>
    <dgm:cxn modelId="{2FC0925C-F3EB-4268-97BE-FC1926C7D837}" type="presOf" srcId="{B36067DC-9006-4F15-9D2B-13655BBA17CA}" destId="{40DE9FD4-ABB6-4876-8281-4DCD36C2BDBE}" srcOrd="1" destOrd="0" presId="urn:microsoft.com/office/officeart/2005/8/layout/process3"/>
    <dgm:cxn modelId="{E7CF0141-050F-4365-B985-67552545B5AB}" type="presOf" srcId="{F7A9AF66-B1A1-410D-991D-C6ED1F5BA1B0}" destId="{33C3D0A6-1CA1-4C1F-A13E-BAF27BA3E287}" srcOrd="0" destOrd="0" presId="urn:microsoft.com/office/officeart/2005/8/layout/process3"/>
    <dgm:cxn modelId="{B6D2AD46-9528-4949-9019-091E0463DD02}" srcId="{C72284B4-1721-4060-A391-DD98798D1537}" destId="{F94AB7F4-69F5-4A85-B67E-5FAD47DC77AB}" srcOrd="0" destOrd="0" parTransId="{AA799928-0745-4410-A2D2-B5C29163EF83}" sibTransId="{FC9F30EF-9061-4047-A37A-DDDB91F0D5B1}"/>
    <dgm:cxn modelId="{9D90E24C-D92F-4065-8FC4-5D992B3FE495}" srcId="{7B43954B-93D8-4BC9-A935-7AC1E8F3B927}" destId="{C72284B4-1721-4060-A391-DD98798D1537}" srcOrd="2" destOrd="0" parTransId="{119C0320-0FC2-44C7-BE3E-26FB9AE9D427}" sibTransId="{575229C3-4FEA-42FC-8118-DB1590ED5AC9}"/>
    <dgm:cxn modelId="{F2FBCE58-C9C8-4682-A16E-6C5AD5B9023D}" srcId="{C72284B4-1721-4060-A391-DD98798D1537}" destId="{7C8A55F0-3635-47C0-AA4A-503FD432D268}" srcOrd="1" destOrd="0" parTransId="{F840D7B2-C26B-4D16-9741-E3A2F8B6319D}" sibTransId="{4C578AB4-8F17-4EFA-981B-F8CCEC63A1F6}"/>
    <dgm:cxn modelId="{05AF5C86-4551-4E28-95B3-BA40B712A77A}" srcId="{7B43954B-93D8-4BC9-A935-7AC1E8F3B927}" destId="{0DCED1E4-9AED-4C16-ABCD-949EEB20A649}" srcOrd="0" destOrd="0" parTransId="{8285E8C6-1EDF-440D-A792-BDB2A0070A40}" sibTransId="{B36067DC-9006-4F15-9D2B-13655BBA17CA}"/>
    <dgm:cxn modelId="{66922687-A436-411D-B938-6CF9215CFB05}" srcId="{F7A9AF66-B1A1-410D-991D-C6ED1F5BA1B0}" destId="{E3AF9C91-2EE7-4227-A0A2-0AC18C3B8F25}" srcOrd="1" destOrd="0" parTransId="{2ED7628A-5D88-4930-9794-A9A21143EB8E}" sibTransId="{A86E6722-2811-4064-BB6E-42D94345B2FA}"/>
    <dgm:cxn modelId="{2EAC6E93-8363-4C9D-9B80-DFF4C5E3A1AA}" type="presOf" srcId="{E3AF9C91-2EE7-4227-A0A2-0AC18C3B8F25}" destId="{F535E801-8FAA-4D00-B750-D20C7098BB4E}" srcOrd="0" destOrd="1" presId="urn:microsoft.com/office/officeart/2005/8/layout/process3"/>
    <dgm:cxn modelId="{13782595-5575-469B-B2FF-BAE47A0379C5}" type="presOf" srcId="{7B43954B-93D8-4BC9-A935-7AC1E8F3B927}" destId="{D2CA52C4-EE29-4843-84E9-0BD31C4194C3}" srcOrd="0" destOrd="0" presId="urn:microsoft.com/office/officeart/2005/8/layout/process3"/>
    <dgm:cxn modelId="{ABB45597-A3D6-4372-B597-3A326777D940}" srcId="{0DCED1E4-9AED-4C16-ABCD-949EEB20A649}" destId="{AF536B00-657F-4E3C-A5E6-19A24CF64395}" srcOrd="1" destOrd="0" parTransId="{43FE9DEB-853A-448D-B028-32295EA81CDE}" sibTransId="{8FD4132A-ECD4-4B85-9059-7E60020B59D7}"/>
    <dgm:cxn modelId="{B8B6769D-3B05-4458-840A-6AE3765E987B}" type="presOf" srcId="{7C8A55F0-3635-47C0-AA4A-503FD432D268}" destId="{5AC1491C-A881-42C5-B765-9C74DD1F3C92}" srcOrd="0" destOrd="1" presId="urn:microsoft.com/office/officeart/2005/8/layout/process3"/>
    <dgm:cxn modelId="{B8B157A9-DFE2-4FFD-B732-D4C09728A107}" type="presOf" srcId="{6599D365-8B2E-44EB-A369-5C4231610C56}" destId="{F535E801-8FAA-4D00-B750-D20C7098BB4E}" srcOrd="0" destOrd="0" presId="urn:microsoft.com/office/officeart/2005/8/layout/process3"/>
    <dgm:cxn modelId="{DA184FB3-A2DA-457E-8613-E22D4F96AF46}" type="presOf" srcId="{B36067DC-9006-4F15-9D2B-13655BBA17CA}" destId="{3C197914-7897-4619-AB1F-36B0BFF1BAD5}" srcOrd="0" destOrd="0" presId="urn:microsoft.com/office/officeart/2005/8/layout/process3"/>
    <dgm:cxn modelId="{40F21ABB-A4C9-43EF-9C08-1BB583D52E42}" srcId="{F7A9AF66-B1A1-410D-991D-C6ED1F5BA1B0}" destId="{6599D365-8B2E-44EB-A369-5C4231610C56}" srcOrd="0" destOrd="0" parTransId="{ACDA59EB-C675-454C-8070-112DA8C42BEA}" sibTransId="{6AFDF66F-C365-4158-897A-7A8E5187E866}"/>
    <dgm:cxn modelId="{6E891CC5-F634-4420-8A8D-0F08CFB5D817}" srcId="{7B43954B-93D8-4BC9-A935-7AC1E8F3B927}" destId="{F7A9AF66-B1A1-410D-991D-C6ED1F5BA1B0}" srcOrd="1" destOrd="0" parTransId="{CDFCEF11-6F0D-4024-84F1-955DF9D9EFE9}" sibTransId="{0730310C-A6E3-4D40-AA33-692C66F514B6}"/>
    <dgm:cxn modelId="{828E00D9-581E-49E6-96CC-F3A80F397194}" type="presOf" srcId="{AF536B00-657F-4E3C-A5E6-19A24CF64395}" destId="{F95A38BC-CF66-497A-B084-55090E53A385}" srcOrd="0" destOrd="1" presId="urn:microsoft.com/office/officeart/2005/8/layout/process3"/>
    <dgm:cxn modelId="{F2B7A7F2-59DF-4AA8-8559-CFACAD5DFB0B}" type="presOf" srcId="{C72284B4-1721-4060-A391-DD98798D1537}" destId="{7E46F046-AE53-4AC6-8FB6-29B0C6CE92FB}" srcOrd="1" destOrd="0" presId="urn:microsoft.com/office/officeart/2005/8/layout/process3"/>
    <dgm:cxn modelId="{9BCDA6F3-88BD-4166-AC8D-63EA317F2358}" type="presOf" srcId="{298CAAA0-CEF1-4696-89E3-38AA26038280}" destId="{F95A38BC-CF66-497A-B084-55090E53A385}" srcOrd="0" destOrd="0" presId="urn:microsoft.com/office/officeart/2005/8/layout/process3"/>
    <dgm:cxn modelId="{763308A5-3394-47FA-AA1F-F1C032DDB0FC}" type="presParOf" srcId="{D2CA52C4-EE29-4843-84E9-0BD31C4194C3}" destId="{26965637-2FDD-4EAD-B9FA-ECC2683FDBBF}" srcOrd="0" destOrd="0" presId="urn:microsoft.com/office/officeart/2005/8/layout/process3"/>
    <dgm:cxn modelId="{ACF5B3BF-B3DA-4294-A6EC-6A4D343C0EF9}" type="presParOf" srcId="{26965637-2FDD-4EAD-B9FA-ECC2683FDBBF}" destId="{19E082E8-69CE-4206-8870-D38947A7969B}" srcOrd="0" destOrd="0" presId="urn:microsoft.com/office/officeart/2005/8/layout/process3"/>
    <dgm:cxn modelId="{80685B0C-1002-4DF9-933A-52E6A8130FFB}" type="presParOf" srcId="{26965637-2FDD-4EAD-B9FA-ECC2683FDBBF}" destId="{4B70B314-DEC2-47A1-8B27-385D99629FCB}" srcOrd="1" destOrd="0" presId="urn:microsoft.com/office/officeart/2005/8/layout/process3"/>
    <dgm:cxn modelId="{C5D5A6CA-8856-47CA-B842-747F7C4D56B8}" type="presParOf" srcId="{26965637-2FDD-4EAD-B9FA-ECC2683FDBBF}" destId="{F95A38BC-CF66-497A-B084-55090E53A385}" srcOrd="2" destOrd="0" presId="urn:microsoft.com/office/officeart/2005/8/layout/process3"/>
    <dgm:cxn modelId="{8EB27246-807E-482A-B2A1-DEF728190101}" type="presParOf" srcId="{D2CA52C4-EE29-4843-84E9-0BD31C4194C3}" destId="{3C197914-7897-4619-AB1F-36B0BFF1BAD5}" srcOrd="1" destOrd="0" presId="urn:microsoft.com/office/officeart/2005/8/layout/process3"/>
    <dgm:cxn modelId="{91977BDA-1B77-4864-9EE9-00351E69405A}" type="presParOf" srcId="{3C197914-7897-4619-AB1F-36B0BFF1BAD5}" destId="{40DE9FD4-ABB6-4876-8281-4DCD36C2BDBE}" srcOrd="0" destOrd="0" presId="urn:microsoft.com/office/officeart/2005/8/layout/process3"/>
    <dgm:cxn modelId="{0BBDE511-2837-4C86-9DB2-5F45E839ADF6}" type="presParOf" srcId="{D2CA52C4-EE29-4843-84E9-0BD31C4194C3}" destId="{15248C8E-542A-4008-87D1-A8749049BE1A}" srcOrd="2" destOrd="0" presId="urn:microsoft.com/office/officeart/2005/8/layout/process3"/>
    <dgm:cxn modelId="{6BDD5B5D-68E0-4FA2-B0D4-760A05627EB4}" type="presParOf" srcId="{15248C8E-542A-4008-87D1-A8749049BE1A}" destId="{33C3D0A6-1CA1-4C1F-A13E-BAF27BA3E287}" srcOrd="0" destOrd="0" presId="urn:microsoft.com/office/officeart/2005/8/layout/process3"/>
    <dgm:cxn modelId="{8038007B-6816-4BCB-A2A8-E36F86144A23}" type="presParOf" srcId="{15248C8E-542A-4008-87D1-A8749049BE1A}" destId="{9875411C-8995-4A3E-9F1A-9D680AF286E1}" srcOrd="1" destOrd="0" presId="urn:microsoft.com/office/officeart/2005/8/layout/process3"/>
    <dgm:cxn modelId="{00B3130B-F807-4469-80DE-E6F2D437E50E}" type="presParOf" srcId="{15248C8E-542A-4008-87D1-A8749049BE1A}" destId="{F535E801-8FAA-4D00-B750-D20C7098BB4E}" srcOrd="2" destOrd="0" presId="urn:microsoft.com/office/officeart/2005/8/layout/process3"/>
    <dgm:cxn modelId="{70509DF3-5D0A-4223-8F69-D92D0452D8DC}" type="presParOf" srcId="{D2CA52C4-EE29-4843-84E9-0BD31C4194C3}" destId="{8734949E-44C4-4D23-B4D2-AD554298053B}" srcOrd="3" destOrd="0" presId="urn:microsoft.com/office/officeart/2005/8/layout/process3"/>
    <dgm:cxn modelId="{E22677DE-0F7F-492B-92D2-4264CA88E4C6}" type="presParOf" srcId="{8734949E-44C4-4D23-B4D2-AD554298053B}" destId="{DBFF447A-CBF4-47E9-A3B4-4ABA6CD9DD6E}" srcOrd="0" destOrd="0" presId="urn:microsoft.com/office/officeart/2005/8/layout/process3"/>
    <dgm:cxn modelId="{7E4EBDB7-3CC4-447C-8A58-0CC6424D3329}" type="presParOf" srcId="{D2CA52C4-EE29-4843-84E9-0BD31C4194C3}" destId="{66CEA79F-4A21-4A8A-9BC8-D71B3F00AE0F}" srcOrd="4" destOrd="0" presId="urn:microsoft.com/office/officeart/2005/8/layout/process3"/>
    <dgm:cxn modelId="{5888ABA9-0613-4D18-880E-A0320CEE9087}" type="presParOf" srcId="{66CEA79F-4A21-4A8A-9BC8-D71B3F00AE0F}" destId="{60A614D7-A302-477F-9907-6CF65A397D6A}" srcOrd="0" destOrd="0" presId="urn:microsoft.com/office/officeart/2005/8/layout/process3"/>
    <dgm:cxn modelId="{11F75149-F5BA-42FA-963A-5D22B3561C6D}" type="presParOf" srcId="{66CEA79F-4A21-4A8A-9BC8-D71B3F00AE0F}" destId="{7E46F046-AE53-4AC6-8FB6-29B0C6CE92FB}" srcOrd="1" destOrd="0" presId="urn:microsoft.com/office/officeart/2005/8/layout/process3"/>
    <dgm:cxn modelId="{40DDE278-E13C-4587-973A-AFFEA17A504D}" type="presParOf" srcId="{66CEA79F-4A21-4A8A-9BC8-D71B3F00AE0F}" destId="{5AC1491C-A881-42C5-B765-9C74DD1F3C9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PAYLOAD MASS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Null values: 5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Replaced with Mean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Landing Pad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Null values: 26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Retain nulls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Landing Outcome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Boolean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90B83A9-49C6-4649-B30D-395580AF7860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C2F5B4-8C2A-4401-9ACA-127AD54AC73D}">
      <dgm:prSet phldrT="[Text]"/>
      <dgm:spPr/>
      <dgm:t>
        <a:bodyPr/>
        <a:lstStyle/>
        <a:p>
          <a:r>
            <a:rPr lang="en-US" dirty="0"/>
            <a:t>Standardize Data</a:t>
          </a:r>
        </a:p>
        <a:p>
          <a:r>
            <a:rPr lang="en-US" dirty="0"/>
            <a:t>(Standard Scaler)</a:t>
          </a:r>
        </a:p>
      </dgm:t>
    </dgm:pt>
    <dgm:pt modelId="{0FD5E4B5-84E2-4250-AD92-A32D66DB8501}" type="parTrans" cxnId="{C87651B1-0580-442F-8207-A7D27532A5A6}">
      <dgm:prSet/>
      <dgm:spPr/>
      <dgm:t>
        <a:bodyPr/>
        <a:lstStyle/>
        <a:p>
          <a:endParaRPr lang="en-US"/>
        </a:p>
      </dgm:t>
    </dgm:pt>
    <dgm:pt modelId="{C89B29E7-6B33-4C44-9E3E-FE1E92392150}" type="sibTrans" cxnId="{C87651B1-0580-442F-8207-A7D27532A5A6}">
      <dgm:prSet/>
      <dgm:spPr/>
      <dgm:t>
        <a:bodyPr/>
        <a:lstStyle/>
        <a:p>
          <a:endParaRPr lang="en-US"/>
        </a:p>
      </dgm:t>
    </dgm:pt>
    <dgm:pt modelId="{8C1510D3-D7D4-4DDC-BA69-DB0BF21D0F53}">
      <dgm:prSet phldrT="[Text]"/>
      <dgm:spPr/>
      <dgm:t>
        <a:bodyPr/>
        <a:lstStyle/>
        <a:p>
          <a:r>
            <a:rPr lang="en-US" dirty="0"/>
            <a:t>Split Train/Test Data</a:t>
          </a:r>
        </a:p>
      </dgm:t>
    </dgm:pt>
    <dgm:pt modelId="{B6CD10E5-B616-42AC-9582-26A93FA3C095}" type="parTrans" cxnId="{5429AEBF-2D83-4362-8F63-7D9395E6CD09}">
      <dgm:prSet/>
      <dgm:spPr/>
      <dgm:t>
        <a:bodyPr/>
        <a:lstStyle/>
        <a:p>
          <a:endParaRPr lang="en-US"/>
        </a:p>
      </dgm:t>
    </dgm:pt>
    <dgm:pt modelId="{7409225D-21A1-4A6A-BE16-CC3730CB7B4F}" type="sibTrans" cxnId="{5429AEBF-2D83-4362-8F63-7D9395E6CD09}">
      <dgm:prSet/>
      <dgm:spPr/>
      <dgm:t>
        <a:bodyPr/>
        <a:lstStyle/>
        <a:p>
          <a:endParaRPr lang="en-US"/>
        </a:p>
      </dgm:t>
    </dgm:pt>
    <dgm:pt modelId="{5F4157C9-106C-48CF-A6CC-1BA21F5913EC}">
      <dgm:prSet phldrT="[Text]"/>
      <dgm:spPr/>
      <dgm:t>
        <a:bodyPr/>
        <a:lstStyle/>
        <a:p>
          <a:r>
            <a:rPr lang="en-US" dirty="0" err="1"/>
            <a:t>GridsearchCV</a:t>
          </a:r>
          <a:endParaRPr lang="en-US" dirty="0"/>
        </a:p>
      </dgm:t>
    </dgm:pt>
    <dgm:pt modelId="{822A08B0-9464-4639-BF8D-A206BDC16442}" type="parTrans" cxnId="{F218309C-64AF-4893-9ACE-0B019A4CD052}">
      <dgm:prSet/>
      <dgm:spPr/>
      <dgm:t>
        <a:bodyPr/>
        <a:lstStyle/>
        <a:p>
          <a:endParaRPr lang="en-US"/>
        </a:p>
      </dgm:t>
    </dgm:pt>
    <dgm:pt modelId="{89ECF8BE-BC7A-47E4-A9A0-75C93FC43635}" type="sibTrans" cxnId="{F218309C-64AF-4893-9ACE-0B019A4CD052}">
      <dgm:prSet/>
      <dgm:spPr/>
      <dgm:t>
        <a:bodyPr/>
        <a:lstStyle/>
        <a:p>
          <a:endParaRPr lang="en-US"/>
        </a:p>
      </dgm:t>
    </dgm:pt>
    <dgm:pt modelId="{037141CB-70B9-4499-B158-10A1F25D39C8}">
      <dgm:prSet phldrT="[Text]"/>
      <dgm:spPr/>
      <dgm:t>
        <a:bodyPr/>
        <a:lstStyle/>
        <a:p>
          <a:r>
            <a:rPr lang="en-US" dirty="0"/>
            <a:t>Fit and Tune Hyperparameters</a:t>
          </a:r>
        </a:p>
      </dgm:t>
    </dgm:pt>
    <dgm:pt modelId="{C5031228-FA23-4CBA-91CC-259AA27C1DB9}" type="parTrans" cxnId="{6DDD3B43-CB10-4BD8-8BB1-8F3F0AEC91A8}">
      <dgm:prSet/>
      <dgm:spPr/>
      <dgm:t>
        <a:bodyPr/>
        <a:lstStyle/>
        <a:p>
          <a:endParaRPr lang="en-US"/>
        </a:p>
      </dgm:t>
    </dgm:pt>
    <dgm:pt modelId="{CFF6FEF6-054E-4530-8147-1B04B7A458ED}" type="sibTrans" cxnId="{6DDD3B43-CB10-4BD8-8BB1-8F3F0AEC91A8}">
      <dgm:prSet/>
      <dgm:spPr/>
      <dgm:t>
        <a:bodyPr/>
        <a:lstStyle/>
        <a:p>
          <a:endParaRPr lang="en-US"/>
        </a:p>
      </dgm:t>
    </dgm:pt>
    <dgm:pt modelId="{DC086CF9-4C68-4BD1-B336-90F0939D2702}">
      <dgm:prSet phldrT="[Text]"/>
      <dgm:spPr/>
      <dgm:t>
        <a:bodyPr/>
        <a:lstStyle/>
        <a:p>
          <a:r>
            <a:rPr lang="en-US" dirty="0"/>
            <a:t>Model Evaluation</a:t>
          </a:r>
        </a:p>
      </dgm:t>
    </dgm:pt>
    <dgm:pt modelId="{1B0CB322-5153-4B18-B303-1682CC53759F}" type="parTrans" cxnId="{F3B65857-4FEC-4544-8BBD-CB51AC7B4073}">
      <dgm:prSet/>
      <dgm:spPr/>
      <dgm:t>
        <a:bodyPr/>
        <a:lstStyle/>
        <a:p>
          <a:endParaRPr lang="en-US"/>
        </a:p>
      </dgm:t>
    </dgm:pt>
    <dgm:pt modelId="{483B98DC-ACA0-4243-A39C-91DFA837E318}" type="sibTrans" cxnId="{F3B65857-4FEC-4544-8BBD-CB51AC7B4073}">
      <dgm:prSet/>
      <dgm:spPr/>
      <dgm:t>
        <a:bodyPr/>
        <a:lstStyle/>
        <a:p>
          <a:endParaRPr lang="en-US"/>
        </a:p>
      </dgm:t>
    </dgm:pt>
    <dgm:pt modelId="{4B32B886-FD66-437F-AD6B-DE2F5312C4F7}" type="pres">
      <dgm:prSet presAssocID="{890B83A9-49C6-4649-B30D-395580AF7860}" presName="diagram" presStyleCnt="0">
        <dgm:presLayoutVars>
          <dgm:dir/>
          <dgm:resizeHandles val="exact"/>
        </dgm:presLayoutVars>
      </dgm:prSet>
      <dgm:spPr/>
    </dgm:pt>
    <dgm:pt modelId="{7BC2E47D-5D0A-4135-8DA7-D8E811BB8595}" type="pres">
      <dgm:prSet presAssocID="{22C2F5B4-8C2A-4401-9ACA-127AD54AC73D}" presName="node" presStyleLbl="node1" presStyleIdx="0" presStyleCnt="5">
        <dgm:presLayoutVars>
          <dgm:bulletEnabled val="1"/>
        </dgm:presLayoutVars>
      </dgm:prSet>
      <dgm:spPr/>
    </dgm:pt>
    <dgm:pt modelId="{19E0FD8A-DE06-4BF6-8C1E-CFD9B0A77F53}" type="pres">
      <dgm:prSet presAssocID="{C89B29E7-6B33-4C44-9E3E-FE1E92392150}" presName="sibTrans" presStyleLbl="sibTrans2D1" presStyleIdx="0" presStyleCnt="4"/>
      <dgm:spPr/>
    </dgm:pt>
    <dgm:pt modelId="{32289487-FA3A-45DD-A809-48BEF90B4CFC}" type="pres">
      <dgm:prSet presAssocID="{C89B29E7-6B33-4C44-9E3E-FE1E92392150}" presName="connectorText" presStyleLbl="sibTrans2D1" presStyleIdx="0" presStyleCnt="4"/>
      <dgm:spPr/>
    </dgm:pt>
    <dgm:pt modelId="{02F81B3A-E5C8-4FFD-BA33-9631A224243B}" type="pres">
      <dgm:prSet presAssocID="{8C1510D3-D7D4-4DDC-BA69-DB0BF21D0F53}" presName="node" presStyleLbl="node1" presStyleIdx="1" presStyleCnt="5">
        <dgm:presLayoutVars>
          <dgm:bulletEnabled val="1"/>
        </dgm:presLayoutVars>
      </dgm:prSet>
      <dgm:spPr/>
    </dgm:pt>
    <dgm:pt modelId="{5BF0C42E-3495-4BDC-9F2E-3FCCD44A201F}" type="pres">
      <dgm:prSet presAssocID="{7409225D-21A1-4A6A-BE16-CC3730CB7B4F}" presName="sibTrans" presStyleLbl="sibTrans2D1" presStyleIdx="1" presStyleCnt="4"/>
      <dgm:spPr/>
    </dgm:pt>
    <dgm:pt modelId="{32DBF3ED-8CF6-4609-9CAB-EFDEA043D544}" type="pres">
      <dgm:prSet presAssocID="{7409225D-21A1-4A6A-BE16-CC3730CB7B4F}" presName="connectorText" presStyleLbl="sibTrans2D1" presStyleIdx="1" presStyleCnt="4"/>
      <dgm:spPr/>
    </dgm:pt>
    <dgm:pt modelId="{06B0D4DA-0A20-4BCD-9A8F-2524A9BAE0AB}" type="pres">
      <dgm:prSet presAssocID="{5F4157C9-106C-48CF-A6CC-1BA21F5913EC}" presName="node" presStyleLbl="node1" presStyleIdx="2" presStyleCnt="5">
        <dgm:presLayoutVars>
          <dgm:bulletEnabled val="1"/>
        </dgm:presLayoutVars>
      </dgm:prSet>
      <dgm:spPr/>
    </dgm:pt>
    <dgm:pt modelId="{FE732177-EE8F-471C-A9E4-0E24485DD6A7}" type="pres">
      <dgm:prSet presAssocID="{89ECF8BE-BC7A-47E4-A9A0-75C93FC43635}" presName="sibTrans" presStyleLbl="sibTrans2D1" presStyleIdx="2" presStyleCnt="4"/>
      <dgm:spPr/>
    </dgm:pt>
    <dgm:pt modelId="{7DC1E645-7780-4EFF-B00C-4BB41525D1E9}" type="pres">
      <dgm:prSet presAssocID="{89ECF8BE-BC7A-47E4-A9A0-75C93FC43635}" presName="connectorText" presStyleLbl="sibTrans2D1" presStyleIdx="2" presStyleCnt="4"/>
      <dgm:spPr/>
    </dgm:pt>
    <dgm:pt modelId="{B5B83679-8DC6-47BA-A791-383C559F45CC}" type="pres">
      <dgm:prSet presAssocID="{037141CB-70B9-4499-B158-10A1F25D39C8}" presName="node" presStyleLbl="node1" presStyleIdx="3" presStyleCnt="5">
        <dgm:presLayoutVars>
          <dgm:bulletEnabled val="1"/>
        </dgm:presLayoutVars>
      </dgm:prSet>
      <dgm:spPr/>
    </dgm:pt>
    <dgm:pt modelId="{F4A74971-9DD4-4F26-8DFA-32834420A8B3}" type="pres">
      <dgm:prSet presAssocID="{CFF6FEF6-054E-4530-8147-1B04B7A458ED}" presName="sibTrans" presStyleLbl="sibTrans2D1" presStyleIdx="3" presStyleCnt="4"/>
      <dgm:spPr/>
    </dgm:pt>
    <dgm:pt modelId="{661BDECB-821B-41A3-9104-5C55D8D6C4A8}" type="pres">
      <dgm:prSet presAssocID="{CFF6FEF6-054E-4530-8147-1B04B7A458ED}" presName="connectorText" presStyleLbl="sibTrans2D1" presStyleIdx="3" presStyleCnt="4"/>
      <dgm:spPr/>
    </dgm:pt>
    <dgm:pt modelId="{F51FE3DC-AD6C-4476-A1A0-006D6CAA39DD}" type="pres">
      <dgm:prSet presAssocID="{DC086CF9-4C68-4BD1-B336-90F0939D2702}" presName="node" presStyleLbl="node1" presStyleIdx="4" presStyleCnt="5">
        <dgm:presLayoutVars>
          <dgm:bulletEnabled val="1"/>
        </dgm:presLayoutVars>
      </dgm:prSet>
      <dgm:spPr/>
    </dgm:pt>
  </dgm:ptLst>
  <dgm:cxnLst>
    <dgm:cxn modelId="{4899B80C-EDD9-473E-9282-5BE51EE3CA1E}" type="presOf" srcId="{CFF6FEF6-054E-4530-8147-1B04B7A458ED}" destId="{F4A74971-9DD4-4F26-8DFA-32834420A8B3}" srcOrd="0" destOrd="0" presId="urn:microsoft.com/office/officeart/2005/8/layout/process5"/>
    <dgm:cxn modelId="{01B99D29-969B-45FA-BC73-DCC1FB95036E}" type="presOf" srcId="{890B83A9-49C6-4649-B30D-395580AF7860}" destId="{4B32B886-FD66-437F-AD6B-DE2F5312C4F7}" srcOrd="0" destOrd="0" presId="urn:microsoft.com/office/officeart/2005/8/layout/process5"/>
    <dgm:cxn modelId="{23AFDD2D-D339-4AA0-93B2-6CB2F4521953}" type="presOf" srcId="{DC086CF9-4C68-4BD1-B336-90F0939D2702}" destId="{F51FE3DC-AD6C-4476-A1A0-006D6CAA39DD}" srcOrd="0" destOrd="0" presId="urn:microsoft.com/office/officeart/2005/8/layout/process5"/>
    <dgm:cxn modelId="{B4D5C730-0F05-4E5F-A95D-B4A3B0CB1A41}" type="presOf" srcId="{89ECF8BE-BC7A-47E4-A9A0-75C93FC43635}" destId="{7DC1E645-7780-4EFF-B00C-4BB41525D1E9}" srcOrd="1" destOrd="0" presId="urn:microsoft.com/office/officeart/2005/8/layout/process5"/>
    <dgm:cxn modelId="{F130DC38-AD78-48C9-9071-9EC3CFF09479}" type="presOf" srcId="{89ECF8BE-BC7A-47E4-A9A0-75C93FC43635}" destId="{FE732177-EE8F-471C-A9E4-0E24485DD6A7}" srcOrd="0" destOrd="0" presId="urn:microsoft.com/office/officeart/2005/8/layout/process5"/>
    <dgm:cxn modelId="{50868A5B-9B35-4524-BA0C-528BC69620B2}" type="presOf" srcId="{22C2F5B4-8C2A-4401-9ACA-127AD54AC73D}" destId="{7BC2E47D-5D0A-4135-8DA7-D8E811BB8595}" srcOrd="0" destOrd="0" presId="urn:microsoft.com/office/officeart/2005/8/layout/process5"/>
    <dgm:cxn modelId="{6DDD3B43-CB10-4BD8-8BB1-8F3F0AEC91A8}" srcId="{890B83A9-49C6-4649-B30D-395580AF7860}" destId="{037141CB-70B9-4499-B158-10A1F25D39C8}" srcOrd="3" destOrd="0" parTransId="{C5031228-FA23-4CBA-91CC-259AA27C1DB9}" sibTransId="{CFF6FEF6-054E-4530-8147-1B04B7A458ED}"/>
    <dgm:cxn modelId="{B3E78264-C0FF-4F5A-B057-5CC757AD1C46}" type="presOf" srcId="{7409225D-21A1-4A6A-BE16-CC3730CB7B4F}" destId="{32DBF3ED-8CF6-4609-9CAB-EFDEA043D544}" srcOrd="1" destOrd="0" presId="urn:microsoft.com/office/officeart/2005/8/layout/process5"/>
    <dgm:cxn modelId="{4AA6E465-604D-4552-BE07-7D5DFE9257BB}" type="presOf" srcId="{037141CB-70B9-4499-B158-10A1F25D39C8}" destId="{B5B83679-8DC6-47BA-A791-383C559F45CC}" srcOrd="0" destOrd="0" presId="urn:microsoft.com/office/officeart/2005/8/layout/process5"/>
    <dgm:cxn modelId="{F3B65857-4FEC-4544-8BBD-CB51AC7B4073}" srcId="{890B83A9-49C6-4649-B30D-395580AF7860}" destId="{DC086CF9-4C68-4BD1-B336-90F0939D2702}" srcOrd="4" destOrd="0" parTransId="{1B0CB322-5153-4B18-B303-1682CC53759F}" sibTransId="{483B98DC-ACA0-4243-A39C-91DFA837E318}"/>
    <dgm:cxn modelId="{F218309C-64AF-4893-9ACE-0B019A4CD052}" srcId="{890B83A9-49C6-4649-B30D-395580AF7860}" destId="{5F4157C9-106C-48CF-A6CC-1BA21F5913EC}" srcOrd="2" destOrd="0" parTransId="{822A08B0-9464-4639-BF8D-A206BDC16442}" sibTransId="{89ECF8BE-BC7A-47E4-A9A0-75C93FC43635}"/>
    <dgm:cxn modelId="{7A71BB9F-2E69-4C9C-AB34-422FBF3BCF69}" type="presOf" srcId="{5F4157C9-106C-48CF-A6CC-1BA21F5913EC}" destId="{06B0D4DA-0A20-4BCD-9A8F-2524A9BAE0AB}" srcOrd="0" destOrd="0" presId="urn:microsoft.com/office/officeart/2005/8/layout/process5"/>
    <dgm:cxn modelId="{33D043A1-A9D0-4C0E-8CF1-BA0AFBD92CC0}" type="presOf" srcId="{C89B29E7-6B33-4C44-9E3E-FE1E92392150}" destId="{19E0FD8A-DE06-4BF6-8C1E-CFD9B0A77F53}" srcOrd="0" destOrd="0" presId="urn:microsoft.com/office/officeart/2005/8/layout/process5"/>
    <dgm:cxn modelId="{D71167B0-771C-4005-B2F5-0CB9117219E6}" type="presOf" srcId="{7409225D-21A1-4A6A-BE16-CC3730CB7B4F}" destId="{5BF0C42E-3495-4BDC-9F2E-3FCCD44A201F}" srcOrd="0" destOrd="0" presId="urn:microsoft.com/office/officeart/2005/8/layout/process5"/>
    <dgm:cxn modelId="{C87651B1-0580-442F-8207-A7D27532A5A6}" srcId="{890B83A9-49C6-4649-B30D-395580AF7860}" destId="{22C2F5B4-8C2A-4401-9ACA-127AD54AC73D}" srcOrd="0" destOrd="0" parTransId="{0FD5E4B5-84E2-4250-AD92-A32D66DB8501}" sibTransId="{C89B29E7-6B33-4C44-9E3E-FE1E92392150}"/>
    <dgm:cxn modelId="{5429AEBF-2D83-4362-8F63-7D9395E6CD09}" srcId="{890B83A9-49C6-4649-B30D-395580AF7860}" destId="{8C1510D3-D7D4-4DDC-BA69-DB0BF21D0F53}" srcOrd="1" destOrd="0" parTransId="{B6CD10E5-B616-42AC-9582-26A93FA3C095}" sibTransId="{7409225D-21A1-4A6A-BE16-CC3730CB7B4F}"/>
    <dgm:cxn modelId="{65944EED-7B30-4D87-AC46-0206C68E7380}" type="presOf" srcId="{C89B29E7-6B33-4C44-9E3E-FE1E92392150}" destId="{32289487-FA3A-45DD-A809-48BEF90B4CFC}" srcOrd="1" destOrd="0" presId="urn:microsoft.com/office/officeart/2005/8/layout/process5"/>
    <dgm:cxn modelId="{54E120F4-7FD9-47EF-B97E-1EBA97698078}" type="presOf" srcId="{8C1510D3-D7D4-4DDC-BA69-DB0BF21D0F53}" destId="{02F81B3A-E5C8-4FFD-BA33-9631A224243B}" srcOrd="0" destOrd="0" presId="urn:microsoft.com/office/officeart/2005/8/layout/process5"/>
    <dgm:cxn modelId="{0E4CF4FA-071E-4ACF-BC07-F44F58EEA4C6}" type="presOf" srcId="{CFF6FEF6-054E-4530-8147-1B04B7A458ED}" destId="{661BDECB-821B-41A3-9104-5C55D8D6C4A8}" srcOrd="1" destOrd="0" presId="urn:microsoft.com/office/officeart/2005/8/layout/process5"/>
    <dgm:cxn modelId="{4BC60495-580D-42D0-BBDA-E0742CE9A2A0}" type="presParOf" srcId="{4B32B886-FD66-437F-AD6B-DE2F5312C4F7}" destId="{7BC2E47D-5D0A-4135-8DA7-D8E811BB8595}" srcOrd="0" destOrd="0" presId="urn:microsoft.com/office/officeart/2005/8/layout/process5"/>
    <dgm:cxn modelId="{D28BAB92-5916-4B98-9CEB-519352CBD3D5}" type="presParOf" srcId="{4B32B886-FD66-437F-AD6B-DE2F5312C4F7}" destId="{19E0FD8A-DE06-4BF6-8C1E-CFD9B0A77F53}" srcOrd="1" destOrd="0" presId="urn:microsoft.com/office/officeart/2005/8/layout/process5"/>
    <dgm:cxn modelId="{0CA369E5-FF1B-45A3-BD19-4F6D2AE1317B}" type="presParOf" srcId="{19E0FD8A-DE06-4BF6-8C1E-CFD9B0A77F53}" destId="{32289487-FA3A-45DD-A809-48BEF90B4CFC}" srcOrd="0" destOrd="0" presId="urn:microsoft.com/office/officeart/2005/8/layout/process5"/>
    <dgm:cxn modelId="{6051A35E-7761-424D-B185-51C452AFD50C}" type="presParOf" srcId="{4B32B886-FD66-437F-AD6B-DE2F5312C4F7}" destId="{02F81B3A-E5C8-4FFD-BA33-9631A224243B}" srcOrd="2" destOrd="0" presId="urn:microsoft.com/office/officeart/2005/8/layout/process5"/>
    <dgm:cxn modelId="{64AF2F74-585F-41ED-A643-78F38742C9E4}" type="presParOf" srcId="{4B32B886-FD66-437F-AD6B-DE2F5312C4F7}" destId="{5BF0C42E-3495-4BDC-9F2E-3FCCD44A201F}" srcOrd="3" destOrd="0" presId="urn:microsoft.com/office/officeart/2005/8/layout/process5"/>
    <dgm:cxn modelId="{36DCD5CA-88EB-4A71-9554-284E54142D86}" type="presParOf" srcId="{5BF0C42E-3495-4BDC-9F2E-3FCCD44A201F}" destId="{32DBF3ED-8CF6-4609-9CAB-EFDEA043D544}" srcOrd="0" destOrd="0" presId="urn:microsoft.com/office/officeart/2005/8/layout/process5"/>
    <dgm:cxn modelId="{E3EDB03A-C1A3-4B62-B593-4CA201ED5499}" type="presParOf" srcId="{4B32B886-FD66-437F-AD6B-DE2F5312C4F7}" destId="{06B0D4DA-0A20-4BCD-9A8F-2524A9BAE0AB}" srcOrd="4" destOrd="0" presId="urn:microsoft.com/office/officeart/2005/8/layout/process5"/>
    <dgm:cxn modelId="{D189F0F8-F54D-44E3-95E8-F43A6195B11E}" type="presParOf" srcId="{4B32B886-FD66-437F-AD6B-DE2F5312C4F7}" destId="{FE732177-EE8F-471C-A9E4-0E24485DD6A7}" srcOrd="5" destOrd="0" presId="urn:microsoft.com/office/officeart/2005/8/layout/process5"/>
    <dgm:cxn modelId="{F16F91C1-AC0B-4459-968E-0A2441FA78C0}" type="presParOf" srcId="{FE732177-EE8F-471C-A9E4-0E24485DD6A7}" destId="{7DC1E645-7780-4EFF-B00C-4BB41525D1E9}" srcOrd="0" destOrd="0" presId="urn:microsoft.com/office/officeart/2005/8/layout/process5"/>
    <dgm:cxn modelId="{3387B4DA-9204-41A4-8D9D-29E3AF860DE8}" type="presParOf" srcId="{4B32B886-FD66-437F-AD6B-DE2F5312C4F7}" destId="{B5B83679-8DC6-47BA-A791-383C559F45CC}" srcOrd="6" destOrd="0" presId="urn:microsoft.com/office/officeart/2005/8/layout/process5"/>
    <dgm:cxn modelId="{F582F9B1-90EA-45FB-8A77-7711D60541E7}" type="presParOf" srcId="{4B32B886-FD66-437F-AD6B-DE2F5312C4F7}" destId="{F4A74971-9DD4-4F26-8DFA-32834420A8B3}" srcOrd="7" destOrd="0" presId="urn:microsoft.com/office/officeart/2005/8/layout/process5"/>
    <dgm:cxn modelId="{7F66E3C5-EC18-468B-AEA7-AA8F808E487C}" type="presParOf" srcId="{F4A74971-9DD4-4F26-8DFA-32834420A8B3}" destId="{661BDECB-821B-41A3-9104-5C55D8D6C4A8}" srcOrd="0" destOrd="0" presId="urn:microsoft.com/office/officeart/2005/8/layout/process5"/>
    <dgm:cxn modelId="{748ED3D4-877B-4F1D-AFCF-3739FD0E6A85}" type="presParOf" srcId="{4B32B886-FD66-437F-AD6B-DE2F5312C4F7}" destId="{F51FE3DC-AD6C-4476-A1A0-006D6CAA39DD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67950A-3A6E-4A90-9449-B9DAD6B5F612}">
      <dsp:nvSpPr>
        <dsp:cNvPr id="0" name=""/>
        <dsp:cNvSpPr/>
      </dsp:nvSpPr>
      <dsp:spPr>
        <a:xfrm>
          <a:off x="0" y="1676"/>
          <a:ext cx="10157632" cy="7141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54C85E-C27E-4523-BE39-DE94ED189746}">
      <dsp:nvSpPr>
        <dsp:cNvPr id="0" name=""/>
        <dsp:cNvSpPr/>
      </dsp:nvSpPr>
      <dsp:spPr>
        <a:xfrm>
          <a:off x="216042" y="162368"/>
          <a:ext cx="392804" cy="3928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A9E7E-4162-4427-A719-0C93D70D05F3}">
      <dsp:nvSpPr>
        <dsp:cNvPr id="0" name=""/>
        <dsp:cNvSpPr/>
      </dsp:nvSpPr>
      <dsp:spPr>
        <a:xfrm>
          <a:off x="824890" y="1676"/>
          <a:ext cx="9332741" cy="71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85" tIns="75585" rIns="75585" bIns="755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Executive Summary</a:t>
          </a:r>
        </a:p>
      </dsp:txBody>
      <dsp:txXfrm>
        <a:off x="824890" y="1676"/>
        <a:ext cx="9332741" cy="714190"/>
      </dsp:txXfrm>
    </dsp:sp>
    <dsp:sp modelId="{BAD5733A-0538-454F-B3E1-2CD0580255DC}">
      <dsp:nvSpPr>
        <dsp:cNvPr id="0" name=""/>
        <dsp:cNvSpPr/>
      </dsp:nvSpPr>
      <dsp:spPr>
        <a:xfrm>
          <a:off x="0" y="894414"/>
          <a:ext cx="10157632" cy="7141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21884F-498A-49C2-BEDD-87D6FD945FF9}">
      <dsp:nvSpPr>
        <dsp:cNvPr id="0" name=""/>
        <dsp:cNvSpPr/>
      </dsp:nvSpPr>
      <dsp:spPr>
        <a:xfrm>
          <a:off x="216042" y="1055107"/>
          <a:ext cx="392804" cy="3928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BA5C52-FC0A-4FBF-A001-86534C7646CD}">
      <dsp:nvSpPr>
        <dsp:cNvPr id="0" name=""/>
        <dsp:cNvSpPr/>
      </dsp:nvSpPr>
      <dsp:spPr>
        <a:xfrm>
          <a:off x="824890" y="894414"/>
          <a:ext cx="4570934" cy="71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85" tIns="75585" rIns="75585" bIns="755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Data collection methodology:</a:t>
          </a:r>
        </a:p>
      </dsp:txBody>
      <dsp:txXfrm>
        <a:off x="824890" y="894414"/>
        <a:ext cx="4570934" cy="714190"/>
      </dsp:txXfrm>
    </dsp:sp>
    <dsp:sp modelId="{6B06ABFA-6FF2-46FA-8AFA-29BC70789856}">
      <dsp:nvSpPr>
        <dsp:cNvPr id="0" name=""/>
        <dsp:cNvSpPr/>
      </dsp:nvSpPr>
      <dsp:spPr>
        <a:xfrm>
          <a:off x="5395824" y="894414"/>
          <a:ext cx="4761807" cy="71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85" tIns="75585" rIns="75585" bIns="7558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Data was collected through Space X API: Booster Version, Launch Site, Payload Data, Core Data</a:t>
          </a:r>
        </a:p>
      </dsp:txBody>
      <dsp:txXfrm>
        <a:off x="5395824" y="894414"/>
        <a:ext cx="4761807" cy="714190"/>
      </dsp:txXfrm>
    </dsp:sp>
    <dsp:sp modelId="{8553332C-6B23-4654-B581-85E5FE5A088D}">
      <dsp:nvSpPr>
        <dsp:cNvPr id="0" name=""/>
        <dsp:cNvSpPr/>
      </dsp:nvSpPr>
      <dsp:spPr>
        <a:xfrm>
          <a:off x="0" y="1787152"/>
          <a:ext cx="10157632" cy="7141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3A8F2-40CA-4866-B94A-083D06FB83AA}">
      <dsp:nvSpPr>
        <dsp:cNvPr id="0" name=""/>
        <dsp:cNvSpPr/>
      </dsp:nvSpPr>
      <dsp:spPr>
        <a:xfrm>
          <a:off x="216042" y="1947845"/>
          <a:ext cx="392804" cy="3928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AA6E54-8B88-422D-B86F-CBC66D0442C2}">
      <dsp:nvSpPr>
        <dsp:cNvPr id="0" name=""/>
        <dsp:cNvSpPr/>
      </dsp:nvSpPr>
      <dsp:spPr>
        <a:xfrm>
          <a:off x="824890" y="1787152"/>
          <a:ext cx="4570934" cy="71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85" tIns="75585" rIns="75585" bIns="755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wrangling</a:t>
          </a:r>
        </a:p>
      </dsp:txBody>
      <dsp:txXfrm>
        <a:off x="824890" y="1787152"/>
        <a:ext cx="4570934" cy="714190"/>
      </dsp:txXfrm>
    </dsp:sp>
    <dsp:sp modelId="{E25BB818-6776-4E5B-B716-6A0D81337340}">
      <dsp:nvSpPr>
        <dsp:cNvPr id="0" name=""/>
        <dsp:cNvSpPr/>
      </dsp:nvSpPr>
      <dsp:spPr>
        <a:xfrm>
          <a:off x="5395824" y="1787152"/>
          <a:ext cx="4761807" cy="71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85" tIns="75585" rIns="75585" bIns="7558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Dealing with missing data </a:t>
          </a:r>
        </a:p>
      </dsp:txBody>
      <dsp:txXfrm>
        <a:off x="5395824" y="1787152"/>
        <a:ext cx="4761807" cy="714190"/>
      </dsp:txXfrm>
    </dsp:sp>
    <dsp:sp modelId="{E029699E-D3C4-463C-AE77-2659667ACDD5}">
      <dsp:nvSpPr>
        <dsp:cNvPr id="0" name=""/>
        <dsp:cNvSpPr/>
      </dsp:nvSpPr>
      <dsp:spPr>
        <a:xfrm>
          <a:off x="0" y="2679891"/>
          <a:ext cx="10157632" cy="7141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38F5714-B741-46BD-A784-EC5F92BEF763}">
      <dsp:nvSpPr>
        <dsp:cNvPr id="0" name=""/>
        <dsp:cNvSpPr/>
      </dsp:nvSpPr>
      <dsp:spPr>
        <a:xfrm>
          <a:off x="216042" y="2840584"/>
          <a:ext cx="392804" cy="3928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460C8-F1A2-4CDA-8975-EE7DE9BB6A8D}">
      <dsp:nvSpPr>
        <dsp:cNvPr id="0" name=""/>
        <dsp:cNvSpPr/>
      </dsp:nvSpPr>
      <dsp:spPr>
        <a:xfrm>
          <a:off x="824890" y="2679891"/>
          <a:ext cx="9332741" cy="71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85" tIns="75585" rIns="75585" bIns="755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Exploratory data analysis (EDA) using visualization and SQL</a:t>
          </a:r>
        </a:p>
      </dsp:txBody>
      <dsp:txXfrm>
        <a:off x="824890" y="2679891"/>
        <a:ext cx="9332741" cy="714190"/>
      </dsp:txXfrm>
    </dsp:sp>
    <dsp:sp modelId="{01D0DBDA-3C5B-42C6-B8EC-9E44E5BE8243}">
      <dsp:nvSpPr>
        <dsp:cNvPr id="0" name=""/>
        <dsp:cNvSpPr/>
      </dsp:nvSpPr>
      <dsp:spPr>
        <a:xfrm>
          <a:off x="0" y="3572629"/>
          <a:ext cx="10157632" cy="7141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C70BFA-DDF8-4B38-95EE-44305E7839B6}">
      <dsp:nvSpPr>
        <dsp:cNvPr id="0" name=""/>
        <dsp:cNvSpPr/>
      </dsp:nvSpPr>
      <dsp:spPr>
        <a:xfrm>
          <a:off x="216042" y="3733322"/>
          <a:ext cx="392804" cy="3928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FD0516-1D2E-4C81-859A-8A467805E01F}">
      <dsp:nvSpPr>
        <dsp:cNvPr id="0" name=""/>
        <dsp:cNvSpPr/>
      </dsp:nvSpPr>
      <dsp:spPr>
        <a:xfrm>
          <a:off x="824890" y="3572629"/>
          <a:ext cx="9332741" cy="71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85" tIns="75585" rIns="75585" bIns="755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Interactive visual analytics using Folium and </a:t>
          </a:r>
          <a:r>
            <a:rPr lang="en-US" sz="1800" kern="1200" dirty="0" err="1"/>
            <a:t>Plotly</a:t>
          </a:r>
          <a:r>
            <a:rPr lang="en-US" sz="1800" kern="1200" dirty="0"/>
            <a:t> Dash</a:t>
          </a:r>
        </a:p>
      </dsp:txBody>
      <dsp:txXfrm>
        <a:off x="824890" y="3572629"/>
        <a:ext cx="9332741" cy="714190"/>
      </dsp:txXfrm>
    </dsp:sp>
    <dsp:sp modelId="{CD7A16A0-56C7-4976-AAD4-DC2939401012}">
      <dsp:nvSpPr>
        <dsp:cNvPr id="0" name=""/>
        <dsp:cNvSpPr/>
      </dsp:nvSpPr>
      <dsp:spPr>
        <a:xfrm>
          <a:off x="0" y="4465368"/>
          <a:ext cx="10157632" cy="71419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7F89A5-2DA1-4C24-925B-6F8A4A28B1DE}">
      <dsp:nvSpPr>
        <dsp:cNvPr id="0" name=""/>
        <dsp:cNvSpPr/>
      </dsp:nvSpPr>
      <dsp:spPr>
        <a:xfrm>
          <a:off x="216042" y="4626061"/>
          <a:ext cx="392804" cy="392804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DE8D69-5D5F-498A-9E2F-09ABADE686A0}">
      <dsp:nvSpPr>
        <dsp:cNvPr id="0" name=""/>
        <dsp:cNvSpPr/>
      </dsp:nvSpPr>
      <dsp:spPr>
        <a:xfrm>
          <a:off x="824890" y="4465368"/>
          <a:ext cx="4570934" cy="71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85" tIns="75585" rIns="75585" bIns="75585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Predictive analysis using classification models</a:t>
          </a:r>
        </a:p>
      </dsp:txBody>
      <dsp:txXfrm>
        <a:off x="824890" y="4465368"/>
        <a:ext cx="4570934" cy="714190"/>
      </dsp:txXfrm>
    </dsp:sp>
    <dsp:sp modelId="{C123E445-A65B-4E55-9E8F-12C55A12DDDC}">
      <dsp:nvSpPr>
        <dsp:cNvPr id="0" name=""/>
        <dsp:cNvSpPr/>
      </dsp:nvSpPr>
      <dsp:spPr>
        <a:xfrm>
          <a:off x="5395824" y="4465368"/>
          <a:ext cx="4761807" cy="714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5585" tIns="75585" rIns="75585" bIns="75585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4 models were built using Support Vector Machine, K Nearest Neighbor, Logistic Regression, and Decision Tree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Hyperparameters tuning with GridSearch CV</a:t>
          </a:r>
        </a:p>
      </dsp:txBody>
      <dsp:txXfrm>
        <a:off x="5395824" y="4465368"/>
        <a:ext cx="4761807" cy="7141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599B2-7A9C-4585-B69C-3938A5C99647}">
      <dsp:nvSpPr>
        <dsp:cNvPr id="0" name=""/>
        <dsp:cNvSpPr/>
      </dsp:nvSpPr>
      <dsp:spPr>
        <a:xfrm>
          <a:off x="478344" y="2424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DATA FROM API</a:t>
          </a:r>
        </a:p>
      </dsp:txBody>
      <dsp:txXfrm>
        <a:off x="508391" y="32471"/>
        <a:ext cx="1649692" cy="965777"/>
      </dsp:txXfrm>
    </dsp:sp>
    <dsp:sp modelId="{E4D70A4B-E0DC-4EB8-B9F3-5D50784AAFE3}">
      <dsp:nvSpPr>
        <dsp:cNvPr id="0" name=""/>
        <dsp:cNvSpPr/>
      </dsp:nvSpPr>
      <dsp:spPr>
        <a:xfrm>
          <a:off x="2338591" y="303346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338591" y="388151"/>
        <a:ext cx="253732" cy="254416"/>
      </dsp:txXfrm>
    </dsp:sp>
    <dsp:sp modelId="{316DFC6F-CEE6-4F24-A99A-E0E3FAB2AEC8}">
      <dsp:nvSpPr>
        <dsp:cNvPr id="0" name=""/>
        <dsp:cNvSpPr/>
      </dsp:nvSpPr>
      <dsp:spPr>
        <a:xfrm>
          <a:off x="2872045" y="2424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NORMALIZE JSON</a:t>
          </a:r>
        </a:p>
      </dsp:txBody>
      <dsp:txXfrm>
        <a:off x="2902092" y="32471"/>
        <a:ext cx="1649692" cy="965777"/>
      </dsp:txXfrm>
    </dsp:sp>
    <dsp:sp modelId="{F251C2B4-E1C8-4E28-91CD-A7A778534184}">
      <dsp:nvSpPr>
        <dsp:cNvPr id="0" name=""/>
        <dsp:cNvSpPr/>
      </dsp:nvSpPr>
      <dsp:spPr>
        <a:xfrm rot="5400000">
          <a:off x="3545700" y="1147980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3599729" y="1178756"/>
        <a:ext cx="254416" cy="253732"/>
      </dsp:txXfrm>
    </dsp:sp>
    <dsp:sp modelId="{72FA3C65-F747-412E-86A2-531CF14B410F}">
      <dsp:nvSpPr>
        <dsp:cNvPr id="0" name=""/>
        <dsp:cNvSpPr/>
      </dsp:nvSpPr>
      <dsp:spPr>
        <a:xfrm>
          <a:off x="2872045" y="1712210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BOOSTER VERSION</a:t>
          </a:r>
        </a:p>
      </dsp:txBody>
      <dsp:txXfrm>
        <a:off x="2902092" y="1742257"/>
        <a:ext cx="1649692" cy="965777"/>
      </dsp:txXfrm>
    </dsp:sp>
    <dsp:sp modelId="{317C922C-D6A9-4FAB-AE70-20D37160DD55}">
      <dsp:nvSpPr>
        <dsp:cNvPr id="0" name=""/>
        <dsp:cNvSpPr/>
      </dsp:nvSpPr>
      <dsp:spPr>
        <a:xfrm rot="10800000">
          <a:off x="2359109" y="2013132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2467851" y="2097937"/>
        <a:ext cx="253732" cy="254416"/>
      </dsp:txXfrm>
    </dsp:sp>
    <dsp:sp modelId="{3A9DF7D0-4D1E-4220-80EF-148B3C4CCC54}">
      <dsp:nvSpPr>
        <dsp:cNvPr id="0" name=""/>
        <dsp:cNvSpPr/>
      </dsp:nvSpPr>
      <dsp:spPr>
        <a:xfrm>
          <a:off x="478344" y="1712210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PAYLOAD DATA</a:t>
          </a:r>
        </a:p>
      </dsp:txBody>
      <dsp:txXfrm>
        <a:off x="508391" y="1742257"/>
        <a:ext cx="1649692" cy="965777"/>
      </dsp:txXfrm>
    </dsp:sp>
    <dsp:sp modelId="{13485351-307C-4E68-8919-97949516D140}">
      <dsp:nvSpPr>
        <dsp:cNvPr id="0" name=""/>
        <dsp:cNvSpPr/>
      </dsp:nvSpPr>
      <dsp:spPr>
        <a:xfrm rot="5400000">
          <a:off x="1152000" y="2857766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1206029" y="2888542"/>
        <a:ext cx="254416" cy="253732"/>
      </dsp:txXfrm>
    </dsp:sp>
    <dsp:sp modelId="{25E7C9B9-4FCC-43FC-91E2-F2E41E5A7805}">
      <dsp:nvSpPr>
        <dsp:cNvPr id="0" name=""/>
        <dsp:cNvSpPr/>
      </dsp:nvSpPr>
      <dsp:spPr>
        <a:xfrm>
          <a:off x="478344" y="3421996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GET CORE DATA</a:t>
          </a:r>
        </a:p>
      </dsp:txBody>
      <dsp:txXfrm>
        <a:off x="508391" y="3452043"/>
        <a:ext cx="1649692" cy="9657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0B314-DEC2-47A1-8B27-385D99629FCB}">
      <dsp:nvSpPr>
        <dsp:cNvPr id="0" name=""/>
        <dsp:cNvSpPr/>
      </dsp:nvSpPr>
      <dsp:spPr>
        <a:xfrm>
          <a:off x="4042" y="827278"/>
          <a:ext cx="1838086" cy="964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Request the Wiki page</a:t>
          </a:r>
        </a:p>
      </dsp:txBody>
      <dsp:txXfrm>
        <a:off x="4042" y="827278"/>
        <a:ext cx="1838086" cy="643121"/>
      </dsp:txXfrm>
    </dsp:sp>
    <dsp:sp modelId="{F95A38BC-CF66-497A-B084-55090E53A385}">
      <dsp:nvSpPr>
        <dsp:cNvPr id="0" name=""/>
        <dsp:cNvSpPr/>
      </dsp:nvSpPr>
      <dsp:spPr>
        <a:xfrm>
          <a:off x="380518" y="1470399"/>
          <a:ext cx="1838086" cy="22720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Create a request object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Create Beautiful Soup object for scraping</a:t>
          </a:r>
        </a:p>
      </dsp:txBody>
      <dsp:txXfrm>
        <a:off x="434354" y="1524235"/>
        <a:ext cx="1730414" cy="2164378"/>
      </dsp:txXfrm>
    </dsp:sp>
    <dsp:sp modelId="{3C197914-7897-4619-AB1F-36B0BFF1BAD5}">
      <dsp:nvSpPr>
        <dsp:cNvPr id="0" name=""/>
        <dsp:cNvSpPr/>
      </dsp:nvSpPr>
      <dsp:spPr>
        <a:xfrm>
          <a:off x="2120776" y="920023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1011549"/>
        <a:ext cx="453443" cy="274578"/>
      </dsp:txXfrm>
    </dsp:sp>
    <dsp:sp modelId="{9875411C-8995-4A3E-9F1A-9D680AF286E1}">
      <dsp:nvSpPr>
        <dsp:cNvPr id="0" name=""/>
        <dsp:cNvSpPr/>
      </dsp:nvSpPr>
      <dsp:spPr>
        <a:xfrm>
          <a:off x="2956718" y="827278"/>
          <a:ext cx="1838086" cy="964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Extracting Column Names</a:t>
          </a:r>
        </a:p>
      </dsp:txBody>
      <dsp:txXfrm>
        <a:off x="2956718" y="827278"/>
        <a:ext cx="1838086" cy="643121"/>
      </dsp:txXfrm>
    </dsp:sp>
    <dsp:sp modelId="{F535E801-8FAA-4D00-B750-D20C7098BB4E}">
      <dsp:nvSpPr>
        <dsp:cNvPr id="0" name=""/>
        <dsp:cNvSpPr/>
      </dsp:nvSpPr>
      <dsp:spPr>
        <a:xfrm>
          <a:off x="3333194" y="1470399"/>
          <a:ext cx="1838086" cy="22720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Find all “table”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Iterate through each header to get the column names</a:t>
          </a:r>
        </a:p>
      </dsp:txBody>
      <dsp:txXfrm>
        <a:off x="3387030" y="1524235"/>
        <a:ext cx="1730414" cy="2164378"/>
      </dsp:txXfrm>
    </dsp:sp>
    <dsp:sp modelId="{8734949E-44C4-4D23-B4D2-AD554298053B}">
      <dsp:nvSpPr>
        <dsp:cNvPr id="0" name=""/>
        <dsp:cNvSpPr/>
      </dsp:nvSpPr>
      <dsp:spPr>
        <a:xfrm>
          <a:off x="5073452" y="920023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1011549"/>
        <a:ext cx="453443" cy="274578"/>
      </dsp:txXfrm>
    </dsp:sp>
    <dsp:sp modelId="{7E46F046-AE53-4AC6-8FB6-29B0C6CE92FB}">
      <dsp:nvSpPr>
        <dsp:cNvPr id="0" name=""/>
        <dsp:cNvSpPr/>
      </dsp:nvSpPr>
      <dsp:spPr>
        <a:xfrm>
          <a:off x="5909394" y="827278"/>
          <a:ext cx="1838086" cy="964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Create </a:t>
          </a:r>
          <a:r>
            <a:rPr lang="en-US" sz="1700" kern="1200" dirty="0" err="1"/>
            <a:t>DataFrame</a:t>
          </a:r>
          <a:endParaRPr lang="en-US" sz="1700" kern="1200" dirty="0"/>
        </a:p>
      </dsp:txBody>
      <dsp:txXfrm>
        <a:off x="5909394" y="827278"/>
        <a:ext cx="1838086" cy="643121"/>
      </dsp:txXfrm>
    </dsp:sp>
    <dsp:sp modelId="{5AC1491C-A881-42C5-B765-9C74DD1F3C92}">
      <dsp:nvSpPr>
        <dsp:cNvPr id="0" name=""/>
        <dsp:cNvSpPr/>
      </dsp:nvSpPr>
      <dsp:spPr>
        <a:xfrm>
          <a:off x="6285870" y="1470399"/>
          <a:ext cx="1838086" cy="227205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Iterate through each row to parse data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Append data to respective column in </a:t>
          </a:r>
          <a:r>
            <a:rPr lang="en-US" sz="1700" kern="1200" dirty="0" err="1"/>
            <a:t>dataframe</a:t>
          </a:r>
          <a:endParaRPr lang="en-US" sz="1700" kern="1200" dirty="0"/>
        </a:p>
      </dsp:txBody>
      <dsp:txXfrm>
        <a:off x="6339706" y="1524235"/>
        <a:ext cx="1730414" cy="21643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PAYLOAD MASS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Null values: 5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Replaced with Mean</a:t>
          </a:r>
        </a:p>
      </dsp:txBody>
      <dsp:txXfrm>
        <a:off x="31862" y="3295365"/>
        <a:ext cx="1616252" cy="1024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Landing Pad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Null values: 26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Retain nulls</a:t>
          </a:r>
        </a:p>
      </dsp:txBody>
      <dsp:txXfrm>
        <a:off x="31862" y="3295365"/>
        <a:ext cx="1616252" cy="10241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Landing Outcome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Categorical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Boolean</a:t>
          </a:r>
        </a:p>
      </dsp:txBody>
      <dsp:txXfrm>
        <a:off x="31862" y="3295365"/>
        <a:ext cx="1616252" cy="10241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C2E47D-5D0A-4135-8DA7-D8E811BB8595}">
      <dsp:nvSpPr>
        <dsp:cNvPr id="0" name=""/>
        <dsp:cNvSpPr/>
      </dsp:nvSpPr>
      <dsp:spPr>
        <a:xfrm>
          <a:off x="5043" y="621252"/>
          <a:ext cx="1507317" cy="904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Standardize Data</a:t>
          </a:r>
        </a:p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(Standard Scaler)</a:t>
          </a:r>
        </a:p>
      </dsp:txBody>
      <dsp:txXfrm>
        <a:off x="31532" y="647741"/>
        <a:ext cx="1454339" cy="851412"/>
      </dsp:txXfrm>
    </dsp:sp>
    <dsp:sp modelId="{19E0FD8A-DE06-4BF6-8C1E-CFD9B0A77F53}">
      <dsp:nvSpPr>
        <dsp:cNvPr id="0" name=""/>
        <dsp:cNvSpPr/>
      </dsp:nvSpPr>
      <dsp:spPr>
        <a:xfrm>
          <a:off x="1645004" y="886540"/>
          <a:ext cx="319551" cy="373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645004" y="961303"/>
        <a:ext cx="223686" cy="224288"/>
      </dsp:txXfrm>
    </dsp:sp>
    <dsp:sp modelId="{02F81B3A-E5C8-4FFD-BA33-9631A224243B}">
      <dsp:nvSpPr>
        <dsp:cNvPr id="0" name=""/>
        <dsp:cNvSpPr/>
      </dsp:nvSpPr>
      <dsp:spPr>
        <a:xfrm>
          <a:off x="2115287" y="621252"/>
          <a:ext cx="1507317" cy="904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Split Train/Test Data</a:t>
          </a:r>
        </a:p>
      </dsp:txBody>
      <dsp:txXfrm>
        <a:off x="2141776" y="647741"/>
        <a:ext cx="1454339" cy="851412"/>
      </dsp:txXfrm>
    </dsp:sp>
    <dsp:sp modelId="{5BF0C42E-3495-4BDC-9F2E-3FCCD44A201F}">
      <dsp:nvSpPr>
        <dsp:cNvPr id="0" name=""/>
        <dsp:cNvSpPr/>
      </dsp:nvSpPr>
      <dsp:spPr>
        <a:xfrm>
          <a:off x="3755248" y="886540"/>
          <a:ext cx="319551" cy="373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755248" y="961303"/>
        <a:ext cx="223686" cy="224288"/>
      </dsp:txXfrm>
    </dsp:sp>
    <dsp:sp modelId="{06B0D4DA-0A20-4BCD-9A8F-2524A9BAE0AB}">
      <dsp:nvSpPr>
        <dsp:cNvPr id="0" name=""/>
        <dsp:cNvSpPr/>
      </dsp:nvSpPr>
      <dsp:spPr>
        <a:xfrm>
          <a:off x="4225531" y="621252"/>
          <a:ext cx="1507317" cy="904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GridsearchCV</a:t>
          </a:r>
          <a:endParaRPr lang="en-US" sz="1300" kern="1200" dirty="0"/>
        </a:p>
      </dsp:txBody>
      <dsp:txXfrm>
        <a:off x="4252020" y="647741"/>
        <a:ext cx="1454339" cy="851412"/>
      </dsp:txXfrm>
    </dsp:sp>
    <dsp:sp modelId="{FE732177-EE8F-471C-A9E4-0E24485DD6A7}">
      <dsp:nvSpPr>
        <dsp:cNvPr id="0" name=""/>
        <dsp:cNvSpPr/>
      </dsp:nvSpPr>
      <dsp:spPr>
        <a:xfrm rot="5400000">
          <a:off x="4819414" y="1631155"/>
          <a:ext cx="319551" cy="373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867046" y="1658287"/>
        <a:ext cx="224288" cy="223686"/>
      </dsp:txXfrm>
    </dsp:sp>
    <dsp:sp modelId="{B5B83679-8DC6-47BA-A791-383C559F45CC}">
      <dsp:nvSpPr>
        <dsp:cNvPr id="0" name=""/>
        <dsp:cNvSpPr/>
      </dsp:nvSpPr>
      <dsp:spPr>
        <a:xfrm>
          <a:off x="4225531" y="2128569"/>
          <a:ext cx="1507317" cy="904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Fit and Tune Hyperparameters</a:t>
          </a:r>
        </a:p>
      </dsp:txBody>
      <dsp:txXfrm>
        <a:off x="4252020" y="2155058"/>
        <a:ext cx="1454339" cy="851412"/>
      </dsp:txXfrm>
    </dsp:sp>
    <dsp:sp modelId="{F4A74971-9DD4-4F26-8DFA-32834420A8B3}">
      <dsp:nvSpPr>
        <dsp:cNvPr id="0" name=""/>
        <dsp:cNvSpPr/>
      </dsp:nvSpPr>
      <dsp:spPr>
        <a:xfrm rot="10800000">
          <a:off x="3773336" y="2393857"/>
          <a:ext cx="319551" cy="373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869201" y="2468620"/>
        <a:ext cx="223686" cy="224288"/>
      </dsp:txXfrm>
    </dsp:sp>
    <dsp:sp modelId="{F51FE3DC-AD6C-4476-A1A0-006D6CAA39DD}">
      <dsp:nvSpPr>
        <dsp:cNvPr id="0" name=""/>
        <dsp:cNvSpPr/>
      </dsp:nvSpPr>
      <dsp:spPr>
        <a:xfrm>
          <a:off x="2115287" y="2128569"/>
          <a:ext cx="1507317" cy="9043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Model Evaluation</a:t>
          </a:r>
        </a:p>
      </dsp:txBody>
      <dsp:txXfrm>
        <a:off x="2141776" y="2155058"/>
        <a:ext cx="1454339" cy="851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22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19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1767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4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565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56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8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21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0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7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42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827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smtClean="0"/>
              <a:pPr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119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7525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2946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1915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655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541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19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5612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968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5950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0408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50787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13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3915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10/20/2021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41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microsoft.com/office/2007/relationships/diagramDrawing" Target="../diagrams/drawing5.xml"/><Relationship Id="rId18" Type="http://schemas.microsoft.com/office/2007/relationships/diagramDrawing" Target="../diagrams/drawing6.xml"/><Relationship Id="rId3" Type="http://schemas.openxmlformats.org/officeDocument/2006/relationships/hyperlink" Target="https://github.com/lyphatvietlinh/datascience_capstone/blob/3f8d74bf1bcc6890e225f9b06777b8ef9b5b7495/SpaceX%20Data%20Wrangling.ipynb" TargetMode="External"/><Relationship Id="rId7" Type="http://schemas.openxmlformats.org/officeDocument/2006/relationships/diagramColors" Target="../diagrams/colors4.xml"/><Relationship Id="rId12" Type="http://schemas.openxmlformats.org/officeDocument/2006/relationships/diagramColors" Target="../diagrams/colors5.xml"/><Relationship Id="rId17" Type="http://schemas.openxmlformats.org/officeDocument/2006/relationships/diagramColors" Target="../diagrams/colors6.xml"/><Relationship Id="rId2" Type="http://schemas.openxmlformats.org/officeDocument/2006/relationships/image" Target="../media/image4.png"/><Relationship Id="rId16" Type="http://schemas.openxmlformats.org/officeDocument/2006/relationships/diagramQuickStyle" Target="../diagrams/quickStyle6.xml"/><Relationship Id="rId1" Type="http://schemas.openxmlformats.org/officeDocument/2006/relationships/slideLayout" Target="../slideLayouts/slideLayout26.xml"/><Relationship Id="rId6" Type="http://schemas.openxmlformats.org/officeDocument/2006/relationships/diagramQuickStyle" Target="../diagrams/quickStyle4.xml"/><Relationship Id="rId11" Type="http://schemas.openxmlformats.org/officeDocument/2006/relationships/diagramQuickStyle" Target="../diagrams/quickStyle5.xml"/><Relationship Id="rId5" Type="http://schemas.openxmlformats.org/officeDocument/2006/relationships/diagramLayout" Target="../diagrams/layout4.xml"/><Relationship Id="rId15" Type="http://schemas.openxmlformats.org/officeDocument/2006/relationships/diagramLayout" Target="../diagrams/layout6.xml"/><Relationship Id="rId10" Type="http://schemas.openxmlformats.org/officeDocument/2006/relationships/diagramLayout" Target="../diagrams/layout5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blob/3f8d74bf1bcc6890e225f9b06777b8ef9b5b7495/Space%20X%20Exploratory%20with%20Data%20Visualization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hyperlink" Target="https://github.com/lyphatvietlinh/datascience_capstone/blob/3f8d74bf1bcc6890e225f9b06777b8ef9b5b7495/Space%20X%20Exploratory%20Analysis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blob/705c17dee8092063ce46a06ae0e225e71ee8c8e9/Interactive%20Visual%20Analytics%20with%20Folium%20lab.ipynb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tree/master/Plotly%20Dash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hyperlink" Target="https://github.com/lyphatvietlinh/datascience_capstone/blob/master/SpaceX%20Machine%20Learning.ipynb" TargetMode="External"/><Relationship Id="rId7" Type="http://schemas.openxmlformats.org/officeDocument/2006/relationships/diagramColors" Target="../diagrams/colors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a.global/scicomm-corner-why-space-exploration-needs-science-communication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Atlas_V_551_at_Launch_Pad_41.jpg" TargetMode="Externa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ublicdomainpictures.net/en/view-image.php?image=198570&amp;picture=car-dashboard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xtwider.com/spacex-tourism-crew-dragon/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scienza/spazio/2017/01/16/spacex-missione-iridium-1/" TargetMode="External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iversetoday.com/141871/spacex-releases-a-new-render-of-what-the-all-steel-starship-will-look-like-returning-to-earth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lyphatvietlinh/datascience_capstone/blob/3f8d74bf1bcc6890e225f9b06777b8ef9b5b7495/Space%20X%20Data%20Collection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hyperlink" Target="https://github.com/lyphatvietlinh/datascience_capstone/blob/3f8d74bf1bcc6890e225f9b06777b8ef9b5b7495/SpaceX%20Web%20Scraping.ipynb" TargetMode="External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6821881" y="3013501"/>
            <a:ext cx="4988793" cy="830997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/>
                <a:ea typeface="SF Pro" pitchFamily="2" charset="0"/>
                <a:cs typeface="SF Pro" pitchFamily="2" charset="0"/>
              </a:rPr>
              <a:t>Ly Phat Viet Linh</a:t>
            </a:r>
          </a:p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19</a:t>
            </a:r>
            <a:r>
              <a:rPr lang="en-US" sz="2400" baseline="30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  <p:sp useBgFill="1">
        <p:nvSpPr>
          <p:cNvPr id="4" name="TextBox 3">
            <a:extLst>
              <a:ext uri="{FF2B5EF4-FFF2-40B4-BE49-F238E27FC236}">
                <a16:creationId xmlns:a16="http://schemas.microsoft.com/office/drawing/2014/main" id="{849B0447-5AB9-4135-9008-B27C957E7421}"/>
              </a:ext>
            </a:extLst>
          </p:cNvPr>
          <p:cNvSpPr txBox="1"/>
          <p:nvPr/>
        </p:nvSpPr>
        <p:spPr>
          <a:xfrm>
            <a:off x="6934850" y="2348465"/>
            <a:ext cx="4988793" cy="707886"/>
          </a:xfrm>
          <a:prstGeom prst="rect">
            <a:avLst/>
          </a:prstGeom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endParaRPr lang="en-US" sz="4000" dirty="0">
              <a:solidFill>
                <a:schemeClr val="accent4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badi"/>
              <a:ea typeface="SF Pro" pitchFamily="2" charset="0"/>
              <a:cs typeface="SF Pro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A6EFB18-6B16-4EAE-8400-A86E77AB5761}"/>
              </a:ext>
            </a:extLst>
          </p:cNvPr>
          <p:cNvSpPr/>
          <p:nvPr/>
        </p:nvSpPr>
        <p:spPr>
          <a:xfrm>
            <a:off x="6440557" y="1055803"/>
            <a:ext cx="5751443" cy="258532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THE RACE TO MARS</a:t>
            </a: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1832" y="1825625"/>
            <a:ext cx="4292600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A847AC-0074-45D1-9F53-796AC032C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314447"/>
              </p:ext>
            </p:extLst>
          </p:nvPr>
        </p:nvGraphicFramePr>
        <p:xfrm>
          <a:off x="5144432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A15FA7-8176-49F7-800D-EB3B667781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554482"/>
              </p:ext>
            </p:extLst>
          </p:nvPr>
        </p:nvGraphicFramePr>
        <p:xfrm>
          <a:off x="7250060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B692FCA-293A-4D60-8717-C5C62AE2E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683450"/>
              </p:ext>
            </p:extLst>
          </p:nvPr>
        </p:nvGraphicFramePr>
        <p:xfrm>
          <a:off x="9346582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83365" y="1825625"/>
            <a:ext cx="4416425" cy="42005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plotted between Flight Number, Launch Site, Payload Mass, to try find the patterns between these 3 features with launch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classify success rate of launches between orbit type.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show success rate trend over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488BE-FD37-43AF-83E4-54CB89809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21" y="1358453"/>
            <a:ext cx="1718699" cy="1170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5F043-F31D-4B34-8948-A13E53213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484" y="4618410"/>
            <a:ext cx="4416156" cy="140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FCEE0-6384-43B0-BBE1-DDBBF1FAB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659" y="2727155"/>
            <a:ext cx="3444241" cy="14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64096" y="1378502"/>
            <a:ext cx="9745663" cy="51562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SQL: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 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to Notebook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EDA with SQL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68680" y="1795325"/>
            <a:ext cx="10515600" cy="43513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marker added on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/ failed launches of each site added on map with color code.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and distance line was added from launch site CCAFS SLC-40 to nearest railway, highway and city (Melbourne) to see if launch sites were in close proximity of traffic or dense population area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(note that Folium does not get rendered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Build an Interactive Map with Folium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223168" y="1676538"/>
            <a:ext cx="9745663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pie-chart showing the launch success rate between launch sites, or within each launch site. Interactive scatter chart showing launch outcome by payload range.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Conclusions draw by visual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chart: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has the largest successful launches? VAFB SLC4E 9600kg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has the highest launch success rate? KSC LC39A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payload range(s) has the highest launch success rate? 2000 - 4000kg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payload range(s) has the lowest launch success rate? 6000 - 7000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F9 Booster version (v1.0, v1.1, FT, B4, B5, etc.) has the highest launch success rate? FT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file and screenshots of dashboard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Abadi"/>
              </a:rPr>
              <a:t>Plotly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4461" y="1597025"/>
            <a:ext cx="54625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predict the landing outcome for future launches, 4 predictive models were created using algorithm: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Nearest Neighbor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Predictive Analysis (Classification)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D2B5394-FC35-4989-BB0B-42D08B9DE7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3870654"/>
              </p:ext>
            </p:extLst>
          </p:nvPr>
        </p:nvGraphicFramePr>
        <p:xfrm>
          <a:off x="5720080" y="1729529"/>
          <a:ext cx="5737892" cy="3654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7DDE1B8-8D64-4F7C-B7B3-A9C28735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312CCE1A-E5BC-47F8-87EE-59FE4AE5F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0D2C0E10-2FA2-4D41-A725-26BD45EA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D7285017-DEC0-4215-AAA7-601CAD93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C6E7038-E177-43B3-B49F-268557C11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42F6696E-6BDA-417D-9577-0F5D92F3F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BAC8E99-0B6E-4CEC-A24D-C1A5FD422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CCFB1A68-B402-4CDD-A971-355E86F9F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7E6FE241-9AD8-4C96-87D5-67DB2BDD1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0A4D9C06-7532-4427-A10D-1D09611FA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9280E2E8-8CB4-476C-B725-9B480B21A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0287F4FC-7F28-4D3A-902C-7E9156090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42BFB9B3-C6C8-4CAC-B8A7-C2780A278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3E6D328-441E-466F-BEEF-30C4AFCA7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7E436FD4-5589-43E7-AB5F-E2758B295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1ADEBF0-163B-4B1B-9C7A-048E0864A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8FFD8D3-A169-4639-BD26-7FE0B28D1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ABC768F-87AE-4C5D-8B41-597FAC51D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A5EEADF5-1F2C-4777-B2F6-FA4831363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961F82D0-C236-4787-B5CD-9CD35CE3E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2A2FF03A-2573-4E33-8945-7065E0E62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51B03793-F7DC-40BA-A0F7-3817D6D3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9B14C4F-4439-476D-B736-880AC78B8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0E73F18D-F84C-42AA-9616-5B567CE8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Isosceles Triangle 22">
              <a:extLst>
                <a:ext uri="{FF2B5EF4-FFF2-40B4-BE49-F238E27FC236}">
                  <a16:creationId xmlns:a16="http://schemas.microsoft.com/office/drawing/2014/main" id="{08809172-BA69-4D55-A985-377D0ECAE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EFE5607-2F23-4E6E-A3BF-0940A5256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51107DC4-BDE7-478D-8540-E3DDEB176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3AE43A0-D0F0-44A4-9831-D6C9F52CB8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4" name="Freeform 5">
              <a:extLst>
                <a:ext uri="{FF2B5EF4-FFF2-40B4-BE49-F238E27FC236}">
                  <a16:creationId xmlns:a16="http://schemas.microsoft.com/office/drawing/2014/main" id="{C6910255-C669-445D-9A0B-4FF9FE35E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>
              <a:extLst>
                <a:ext uri="{FF2B5EF4-FFF2-40B4-BE49-F238E27FC236}">
                  <a16:creationId xmlns:a16="http://schemas.microsoft.com/office/drawing/2014/main" id="{EE34A7AD-8325-4D1E-9024-4BA1EE49F3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34BD2325-059B-4C63-BECC-8DF00C54E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8">
              <a:extLst>
                <a:ext uri="{FF2B5EF4-FFF2-40B4-BE49-F238E27FC236}">
                  <a16:creationId xmlns:a16="http://schemas.microsoft.com/office/drawing/2014/main" id="{84F2ECBC-9078-4E5F-99CD-7F5F46144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963AD933-07CA-47F5-A02B-8B114310D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0">
              <a:extLst>
                <a:ext uri="{FF2B5EF4-FFF2-40B4-BE49-F238E27FC236}">
                  <a16:creationId xmlns:a16="http://schemas.microsoft.com/office/drawing/2014/main" id="{B0A08A8D-FD9A-4AEC-A9E0-B4E1FCF68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">
              <a:extLst>
                <a:ext uri="{FF2B5EF4-FFF2-40B4-BE49-F238E27FC236}">
                  <a16:creationId xmlns:a16="http://schemas.microsoft.com/office/drawing/2014/main" id="{52B6B869-CB27-443E-9095-E32EE46689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>
              <a:extLst>
                <a:ext uri="{FF2B5EF4-FFF2-40B4-BE49-F238E27FC236}">
                  <a16:creationId xmlns:a16="http://schemas.microsoft.com/office/drawing/2014/main" id="{014E90D2-F34B-4981-BD22-6816B2ADE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">
              <a:extLst>
                <a:ext uri="{FF2B5EF4-FFF2-40B4-BE49-F238E27FC236}">
                  <a16:creationId xmlns:a16="http://schemas.microsoft.com/office/drawing/2014/main" id="{BAF6D1C8-0F88-4CDA-870B-0F22CABB31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4">
              <a:extLst>
                <a:ext uri="{FF2B5EF4-FFF2-40B4-BE49-F238E27FC236}">
                  <a16:creationId xmlns:a16="http://schemas.microsoft.com/office/drawing/2014/main" id="{908E7D83-B4CF-4C11-B725-530C71B19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">
              <a:extLst>
                <a:ext uri="{FF2B5EF4-FFF2-40B4-BE49-F238E27FC236}">
                  <a16:creationId xmlns:a16="http://schemas.microsoft.com/office/drawing/2014/main" id="{9D373D5C-0786-4BAF-A1C7-46BC9EEA33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AA4367AB-1F0D-4648-84F6-8FF940D1E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7">
              <a:extLst>
                <a:ext uri="{FF2B5EF4-FFF2-40B4-BE49-F238E27FC236}">
                  <a16:creationId xmlns:a16="http://schemas.microsoft.com/office/drawing/2014/main" id="{FBC043D7-386B-4AE9-8760-3C2A0207B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">
              <a:extLst>
                <a:ext uri="{FF2B5EF4-FFF2-40B4-BE49-F238E27FC236}">
                  <a16:creationId xmlns:a16="http://schemas.microsoft.com/office/drawing/2014/main" id="{C4CA38C5-791E-4A09-917A-D09F12CD6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9">
              <a:extLst>
                <a:ext uri="{FF2B5EF4-FFF2-40B4-BE49-F238E27FC236}">
                  <a16:creationId xmlns:a16="http://schemas.microsoft.com/office/drawing/2014/main" id="{837BD9E7-4A44-4C4C-97EF-836601F64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0">
              <a:extLst>
                <a:ext uri="{FF2B5EF4-FFF2-40B4-BE49-F238E27FC236}">
                  <a16:creationId xmlns:a16="http://schemas.microsoft.com/office/drawing/2014/main" id="{C9B56B04-CAA0-4661-BBD5-421E7624C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">
              <a:extLst>
                <a:ext uri="{FF2B5EF4-FFF2-40B4-BE49-F238E27FC236}">
                  <a16:creationId xmlns:a16="http://schemas.microsoft.com/office/drawing/2014/main" id="{21A03FB9-05D7-4948-9707-0FEF81BA2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2">
              <a:extLst>
                <a:ext uri="{FF2B5EF4-FFF2-40B4-BE49-F238E27FC236}">
                  <a16:creationId xmlns:a16="http://schemas.microsoft.com/office/drawing/2014/main" id="{98E2DC49-3EE5-4A81-9332-B918721475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3">
              <a:extLst>
                <a:ext uri="{FF2B5EF4-FFF2-40B4-BE49-F238E27FC236}">
                  <a16:creationId xmlns:a16="http://schemas.microsoft.com/office/drawing/2014/main" id="{2C53069E-BC3A-44BC-96F8-1F80481F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4">
              <a:extLst>
                <a:ext uri="{FF2B5EF4-FFF2-40B4-BE49-F238E27FC236}">
                  <a16:creationId xmlns:a16="http://schemas.microsoft.com/office/drawing/2014/main" id="{38B4C8CD-AE3A-4BCF-AA7B-91A355F06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5">
              <a:extLst>
                <a:ext uri="{FF2B5EF4-FFF2-40B4-BE49-F238E27FC236}">
                  <a16:creationId xmlns:a16="http://schemas.microsoft.com/office/drawing/2014/main" id="{811A1388-F307-42EA-B834-A5815B981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5D6240EC-AF30-40AF-9F1C-CAF8F6805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2E5706C-8924-4C84-8CA7-2C32FD912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59C928-C2D1-4D51-9C3E-5C8B39DC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424" y="320041"/>
            <a:ext cx="3724075" cy="295077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0" name="Isosceles Triangle 22">
            <a:extLst>
              <a:ext uri="{FF2B5EF4-FFF2-40B4-BE49-F238E27FC236}">
                <a16:creationId xmlns:a16="http://schemas.microsoft.com/office/drawing/2014/main" id="{50286FE2-A198-48D9-9827-C85F7FC2C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EFDDD39-7CE0-40DA-8E2A-8BAE580A1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873978" y="1718735"/>
            <a:ext cx="5767566" cy="107237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z="36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3934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73102" y="2789239"/>
            <a:ext cx="5768442" cy="268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FFFFFE"/>
                </a:solidFill>
                <a:latin typeface="+mn-lt"/>
              </a:rPr>
              <a:t>Exploratory data analysis shows the success rate of a launch are affected by launch site, payload carried, orbit type and booster version. </a:t>
            </a:r>
          </a:p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FFFFFE"/>
                </a:solidFill>
                <a:latin typeface="+mn-lt"/>
              </a:rPr>
              <a:t>Since 2013 the overall success rate has been increasing steadily.</a:t>
            </a:r>
          </a:p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rgbClr val="FFFFFE"/>
                </a:solidFill>
                <a:latin typeface="+mn-lt"/>
              </a:rPr>
              <a:t>4 predictive models were built and fine tuned to predict the landing outcome of future launches</a:t>
            </a:r>
          </a:p>
          <a:p>
            <a:pPr lvl="1">
              <a:lnSpc>
                <a:spcPct val="120000"/>
              </a:lnSpc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1600">
              <a:solidFill>
                <a:srgbClr val="FFFFFE"/>
              </a:solidFill>
              <a:latin typeface="+mn-lt"/>
            </a:endParaRPr>
          </a:p>
          <a:p>
            <a:pPr marL="457200" lvl="1">
              <a:lnSpc>
                <a:spcPct val="120000"/>
              </a:lnSpc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 sz="1600">
              <a:solidFill>
                <a:srgbClr val="FFFFFE"/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FE6D6B-9845-47AC-AEA8-E8432336E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102" y="3587191"/>
            <a:ext cx="3396412" cy="2954879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5D772A6-E3EE-45C0-8271-9E6F29C71A3F}"/>
              </a:ext>
            </a:extLst>
          </p:cNvPr>
          <p:cNvSpPr/>
          <p:nvPr/>
        </p:nvSpPr>
        <p:spPr>
          <a:xfrm>
            <a:off x="785192" y="2551837"/>
            <a:ext cx="3840702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INSIGHT </a:t>
            </a:r>
          </a:p>
          <a:p>
            <a:pPr algn="ctr"/>
            <a:r>
              <a:rPr lang="en-US" sz="36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DRAWN FROM EDA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081F6272-2D8B-43ED-B0FE-A3834D786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C0DF30E9-8AD2-4528-87A0-2478F06C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F931D9A-1E80-46D9-A587-8AC93BAD1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CB72A66A-73DF-42C3-B079-0A900A6DB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80FB6E72-6CF0-453C-9FE4-B1CE9BB8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4CEF5EF8-F9FC-40D3-A309-16E105E59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BCA2598B-2EB3-485D-AA55-B13A4FAE7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1862F656-81B6-4D3F-8A60-6BC6D95C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832566E-BD36-4734-9A30-30C43C5AC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BEB461B-59B1-4D88-9166-4C3D29865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24AF2E6-340B-4BA9-B658-991448568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3A5F3F9-A868-40C6-91BB-915BDFCAE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9E38A9A-0FDB-4637-8061-C7A41043D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19CD4F6E-2395-498B-809D-D00ADE7F1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3CCBA3DF-710E-4D99-8577-DAB448B03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708252DD-5CC4-4D40-AA4F-3494062B3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A2F30EB-C288-4DB4-8AAB-6BD0C4809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4BAE05A9-9553-4383-9970-396D1B74E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386C40D-23D3-46EB-A042-233F9E2A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F00E9367-45CC-4ABB-883B-5847B4968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F6965CF0-47A9-42B4-9BB9-4036AD24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8B95846F-6193-4E64-967E-B97A998C5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1D4094EA-35EA-4936-80C5-47E4CCBE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69742E-94AF-45D8-B657-E59AAD936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Isosceles Triangle 22">
              <a:extLst>
                <a:ext uri="{FF2B5EF4-FFF2-40B4-BE49-F238E27FC236}">
                  <a16:creationId xmlns:a16="http://schemas.microsoft.com/office/drawing/2014/main" id="{C82ACEBC-1D5B-4E6E-AA7F-9955EAB41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930B44A-1C77-42D8-8BB5-1F1B5062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B6ABA47-89C9-4B24-A6E1-E1B1EC456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8244963-2E6D-4FE5-916D-FC40BAECD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3DA043B1-EEC5-4CFD-B9EF-5F6EBB509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C8764E30-5612-4D4C-B24E-A7275977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B9267475-19D0-407F-94FC-CECE96547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E12B2B9C-431A-4BD0-9E42-855C1AD0A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47D4D72D-DAE9-4A5D-9774-6BD9FE367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4D0BF6FB-831A-48F7-AC02-7159F10E0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75B11345-FDA5-4736-9483-FF956BC9A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2">
              <a:extLst>
                <a:ext uri="{FF2B5EF4-FFF2-40B4-BE49-F238E27FC236}">
                  <a16:creationId xmlns:a16="http://schemas.microsoft.com/office/drawing/2014/main" id="{41B84A4F-49E0-4B41-A598-528AF649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3">
              <a:extLst>
                <a:ext uri="{FF2B5EF4-FFF2-40B4-BE49-F238E27FC236}">
                  <a16:creationId xmlns:a16="http://schemas.microsoft.com/office/drawing/2014/main" id="{42137992-718A-40DE-AB11-AEFD76D59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4">
              <a:extLst>
                <a:ext uri="{FF2B5EF4-FFF2-40B4-BE49-F238E27FC236}">
                  <a16:creationId xmlns:a16="http://schemas.microsoft.com/office/drawing/2014/main" id="{B5E0247B-854C-47E6-B392-DF28EF927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">
              <a:extLst>
                <a:ext uri="{FF2B5EF4-FFF2-40B4-BE49-F238E27FC236}">
                  <a16:creationId xmlns:a16="http://schemas.microsoft.com/office/drawing/2014/main" id="{E9034A1C-1183-401B-A053-96E1BF6A5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70CCECF1-0EE0-478F-A2A7-972E87094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7">
              <a:extLst>
                <a:ext uri="{FF2B5EF4-FFF2-40B4-BE49-F238E27FC236}">
                  <a16:creationId xmlns:a16="http://schemas.microsoft.com/office/drawing/2014/main" id="{B2F09FFB-6049-4FB1-901A-6E30DDDC4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1A73EFBF-DBF5-4CA4-AA92-2451E22A7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791D0357-C2F3-4B0B-AE66-5A7A5B2A3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F0DD00D3-04DD-4E3A-9971-86FC0CB3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CC706DB7-0084-45BD-9F28-30AAAFD2B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1B4BCE7D-85DC-4E84-8802-0D0627A67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F8730F42-8C5E-4D3D-B8AA-B455D6F5E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4">
              <a:extLst>
                <a:ext uri="{FF2B5EF4-FFF2-40B4-BE49-F238E27FC236}">
                  <a16:creationId xmlns:a16="http://schemas.microsoft.com/office/drawing/2014/main" id="{4E2E16A7-ECA1-4F57-9A52-6F5CC6C1F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C2E11F6D-1FAC-4B81-A592-A0D174802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18BD67C-88B3-4E42-BDA6-65C04A4A9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E7F00FC-665E-45E4-9C15-7F04F9F5E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Isosceles Triangle 22">
              <a:extLst>
                <a:ext uri="{FF2B5EF4-FFF2-40B4-BE49-F238E27FC236}">
                  <a16:creationId xmlns:a16="http://schemas.microsoft.com/office/drawing/2014/main" id="{DFF809C0-17A0-488E-B28E-240EF83BE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F72844CC-DB4F-427B-9266-BA98726FE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Flight Number vs. Launch Site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AB780A-5470-42B2-ADE2-1685B7021299}"/>
              </a:ext>
            </a:extLst>
          </p:cNvPr>
          <p:cNvSpPr txBox="1"/>
          <p:nvPr/>
        </p:nvSpPr>
        <p:spPr>
          <a:xfrm>
            <a:off x="5118447" y="797595"/>
            <a:ext cx="6281873" cy="1812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dirty="0"/>
              <a:t>As we can see, the success rate seems to be increasing with Flight Number, for each Launch Site (class 1 = succeeded, class 0 = failed)</a:t>
            </a:r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F84A9DF3-40B7-41FF-B2A5-D7D0D5EEC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017" y="3097161"/>
            <a:ext cx="6272264" cy="296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47790-9E24-4494-BB84-AF18CF73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07" y="3660950"/>
            <a:ext cx="5948930" cy="184416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F6272-2D8B-43ED-B0FE-A3834D786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DF30E9-8AD2-4528-87A0-2478F06C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F931D9A-1E80-46D9-A587-8AC93BAD1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72A66A-73DF-42C3-B079-0A900A6DB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0FB6E72-6CF0-453C-9FE4-B1CE9BB8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CEF5EF8-F9FC-40D3-A309-16E105E59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CA2598B-2EB3-485D-AA55-B13A4FAE7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862F656-81B6-4D3F-8A60-6BC6D95C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832566E-BD36-4734-9A30-30C43C5AC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BEB461B-59B1-4D88-9166-4C3D29865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24AF2E6-340B-4BA9-B658-991448568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3A5F3F9-A868-40C6-91BB-915BDFCAE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9E38A9A-0FDB-4637-8061-C7A41043D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9CD4F6E-2395-498B-809D-D00ADE7F1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CCBA3DF-710E-4D99-8577-DAB448B03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08252DD-5CC4-4D40-AA4F-3494062B3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A2F30EB-C288-4DB4-8AAB-6BD0C4809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BAE05A9-9553-4383-9970-396D1B74E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386C40D-23D3-46EB-A042-233F9E2A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00E9367-45CC-4ABB-883B-5847B4968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6965CF0-47A9-42B4-9BB9-4036AD24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B95846F-6193-4E64-967E-B97A998C5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4094EA-35EA-4936-80C5-47E4CCBE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69742E-94AF-45D8-B657-E59AAD936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C82ACEBC-1D5B-4E6E-AA7F-9955EAB41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930B44A-1C77-42D8-8BB5-1F1B5062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6ABA47-89C9-4B24-A6E1-E1B1EC456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244963-2E6D-4FE5-916D-FC40BAECD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DA043B1-EEC5-4CFD-B9EF-5F6EBB509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C8764E30-5612-4D4C-B24E-A7275977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9267475-19D0-407F-94FC-CECE96547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E12B2B9C-431A-4BD0-9E42-855C1AD0A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47D4D72D-DAE9-4A5D-9774-6BD9FE367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4D0BF6FB-831A-48F7-AC02-7159F10E0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5B11345-FDA5-4736-9483-FF956BC9A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41B84A4F-49E0-4B41-A598-528AF649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42137992-718A-40DE-AB11-AEFD76D59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B5E0247B-854C-47E6-B392-DF28EF927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9034A1C-1183-401B-A053-96E1BF6A5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70CCECF1-0EE0-478F-A2A7-972E87094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B2F09FFB-6049-4FB1-901A-6E30DDDC4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A73EFBF-DBF5-4CA4-AA92-2451E22A7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791D0357-C2F3-4B0B-AE66-5A7A5B2A3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F0DD00D3-04DD-4E3A-9971-86FC0CB3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C706DB7-0084-45BD-9F28-30AAAFD2B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1B4BCE7D-85DC-4E84-8802-0D0627A67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F8730F42-8C5E-4D3D-B8AA-B455D6F5E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4E2E16A7-ECA1-4F57-9A52-6F5CC6C1F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C2E11F6D-1FAC-4B81-A592-A0D174802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18BD67C-88B3-4E42-BDA6-65C04A4A9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E7F00FC-665E-45E4-9C15-7F04F9F5E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22">
              <a:extLst>
                <a:ext uri="{FF2B5EF4-FFF2-40B4-BE49-F238E27FC236}">
                  <a16:creationId xmlns:a16="http://schemas.microsoft.com/office/drawing/2014/main" id="{DFF809C0-17A0-488E-B28E-240EF83BE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72844CC-DB4F-427B-9266-BA98726FE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Payload vs. Launch Site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18447" y="797595"/>
            <a:ext cx="6281873" cy="1812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b="0" i="0"/>
              <a:t>Higher payload mass launches seem to have more success rate than low payload mass launches. </a:t>
            </a:r>
            <a:r>
              <a:rPr lang="en-US"/>
              <a:t>(class 1 = succeeded, class 0 = failed)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4A9DF3-40B7-41FF-B2A5-D7D0D5EEC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017" y="3097161"/>
            <a:ext cx="6272264" cy="296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63CF3-DDEF-4852-94CF-29FD90F6E8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07" y="3631206"/>
            <a:ext cx="5948930" cy="1903657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Group 23">
            <a:extLst>
              <a:ext uri="{FF2B5EF4-FFF2-40B4-BE49-F238E27FC236}">
                <a16:creationId xmlns:a16="http://schemas.microsoft.com/office/drawing/2014/main" id="{58D5444C-D133-4651-98D6-333230F79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72218A13-2C90-436D-A943-A342F28A6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7DB83A0-C9B7-49B9-A563-90F402C6F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A5D345F5-B938-4F8F-BB27-4E1CFBB96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2BF8527-EF01-4079-8DAB-EC5E49881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F052BD7-7365-456B-B3C1-80BC126E0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B982CA2F-1391-4712-98A4-E983A361E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4477E574-E148-4D2F-97DA-0AA49EC1F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60F1C064-4529-4FD8-86C0-726679794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E2E1938D-00EE-4971-9429-830B27ADF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B43B3A28-F060-45FD-87B1-6A43B4069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D91642D8-3345-45A1-89BD-451ADD302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75594D98-1CF5-47D2-A177-B65467C4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0EA4907B-3553-4F71-97CF-0FE7A6958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4CF13238-4B59-452F-BE72-BCCAF4644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9F95C9A-FC88-48E1-9955-123F6A783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AEB0962C-F99F-4657-B6C2-301272B0E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079D45E0-1A69-496F-BEB1-8E21D2E1E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B43827B3-A19F-4FE6-A9AA-6CAF3DCB0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6EFED02B-2D8E-47E8-960B-13B2F35C7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1F0F8CEB-54BC-4463-84EF-CC61A7804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135C0EC7-0E3E-484F-A91C-527106CE2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10" name="Group 46">
            <a:extLst>
              <a:ext uri="{FF2B5EF4-FFF2-40B4-BE49-F238E27FC236}">
                <a16:creationId xmlns:a16="http://schemas.microsoft.com/office/drawing/2014/main" id="{D8AAC9D3-71E6-4892-8399-6C18E6CA8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51003B-DDDF-4049-A133-F2DF60A1F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22">
              <a:extLst>
                <a:ext uri="{FF2B5EF4-FFF2-40B4-BE49-F238E27FC236}">
                  <a16:creationId xmlns:a16="http://schemas.microsoft.com/office/drawing/2014/main" id="{9DD690BE-E030-41B4-8917-02B7748D3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64D1382-F0F2-43D2-91C7-5196974EA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11" name="Rectangle 51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2" name="Group 53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3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0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1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2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114" name="Rectangle 76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645459" y="960120"/>
            <a:ext cx="3865695" cy="417127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lnSpc>
                <a:spcPct val="85000"/>
              </a:lnSpc>
              <a:spcAft>
                <a:spcPts val="600"/>
              </a:spcAft>
            </a:pPr>
            <a:r>
              <a:rPr lang="en-US" sz="44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tx1"/>
                </a:solidFill>
              </a:rPr>
              <a:pPr defTabSz="457200">
                <a:spcAft>
                  <a:spcPts val="600"/>
                </a:spcAft>
              </a:pPr>
              <a:t>2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15" name="Straight Connector 78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983164" y="960120"/>
            <a:ext cx="5511800" cy="417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+mn-lt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+mn-lt"/>
              </a:rPr>
              <a:t>Introduction</a:t>
            </a:r>
          </a:p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+mn-lt"/>
              </a:rPr>
              <a:t>Methodology</a:t>
            </a:r>
          </a:p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+mn-lt"/>
              </a:rPr>
              <a:t>Results</a:t>
            </a:r>
          </a:p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+mn-lt"/>
              </a:rPr>
              <a:t>Conclusion</a:t>
            </a:r>
          </a:p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>
                <a:solidFill>
                  <a:schemeClr val="tx1"/>
                </a:solidFill>
                <a:latin typeface="+mn-lt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F6272-2D8B-43ED-B0FE-A3834D786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DF30E9-8AD2-4528-87A0-2478F06C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F931D9A-1E80-46D9-A587-8AC93BAD1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72A66A-73DF-42C3-B079-0A900A6DB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0FB6E72-6CF0-453C-9FE4-B1CE9BB8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CEF5EF8-F9FC-40D3-A309-16E105E59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CA2598B-2EB3-485D-AA55-B13A4FAE7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862F656-81B6-4D3F-8A60-6BC6D95C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832566E-BD36-4734-9A30-30C43C5AC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BEB461B-59B1-4D88-9166-4C3D29865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24AF2E6-340B-4BA9-B658-991448568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3A5F3F9-A868-40C6-91BB-915BDFCAE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9E38A9A-0FDB-4637-8061-C7A41043D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9CD4F6E-2395-498B-809D-D00ADE7F1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CCBA3DF-710E-4D99-8577-DAB448B03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08252DD-5CC4-4D40-AA4F-3494062B3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A2F30EB-C288-4DB4-8AAB-6BD0C4809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BAE05A9-9553-4383-9970-396D1B74E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386C40D-23D3-46EB-A042-233F9E2A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00E9367-45CC-4ABB-883B-5847B4968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6965CF0-47A9-42B4-9BB9-4036AD24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B95846F-6193-4E64-967E-B97A998C5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4094EA-35EA-4936-80C5-47E4CCBE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69742E-94AF-45D8-B657-E59AAD936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C82ACEBC-1D5B-4E6E-AA7F-9955EAB41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930B44A-1C77-42D8-8BB5-1F1B5062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6ABA47-89C9-4B24-A6E1-E1B1EC456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244963-2E6D-4FE5-916D-FC40BAECD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DA043B1-EEC5-4CFD-B9EF-5F6EBB509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C8764E30-5612-4D4C-B24E-A7275977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9267475-19D0-407F-94FC-CECE96547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E12B2B9C-431A-4BD0-9E42-855C1AD0A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47D4D72D-DAE9-4A5D-9774-6BD9FE367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4D0BF6FB-831A-48F7-AC02-7159F10E0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5B11345-FDA5-4736-9483-FF956BC9A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41B84A4F-49E0-4B41-A598-528AF649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42137992-718A-40DE-AB11-AEFD76D59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B5E0247B-854C-47E6-B392-DF28EF927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9034A1C-1183-401B-A053-96E1BF6A5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70CCECF1-0EE0-478F-A2A7-972E87094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B2F09FFB-6049-4FB1-901A-6E30DDDC4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A73EFBF-DBF5-4CA4-AA92-2451E22A7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791D0357-C2F3-4B0B-AE66-5A7A5B2A3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F0DD00D3-04DD-4E3A-9971-86FC0CB3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C706DB7-0084-45BD-9F28-30AAAFD2B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1B4BCE7D-85DC-4E84-8802-0D0627A67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F8730F42-8C5E-4D3D-B8AA-B455D6F5E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4E2E16A7-ECA1-4F57-9A52-6F5CC6C1F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C2E11F6D-1FAC-4B81-A592-A0D174802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18BD67C-88B3-4E42-BDA6-65C04A4A9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E7F00FC-665E-45E4-9C15-7F04F9F5E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22">
              <a:extLst>
                <a:ext uri="{FF2B5EF4-FFF2-40B4-BE49-F238E27FC236}">
                  <a16:creationId xmlns:a16="http://schemas.microsoft.com/office/drawing/2014/main" id="{DFF809C0-17A0-488E-B28E-240EF83BE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72844CC-DB4F-427B-9266-BA98726FE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Success Rate vs. Orbit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18447" y="797595"/>
            <a:ext cx="6281873" cy="1812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showing success rate per each orbit type. 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4A9DF3-40B7-41FF-B2A5-D7D0D5EEC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017" y="3097161"/>
            <a:ext cx="6272264" cy="296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42FB6B2-423B-4F1B-9340-A53402854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398" y="3216480"/>
            <a:ext cx="4279740" cy="283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61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F6272-2D8B-43ED-B0FE-A3834D786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DF30E9-8AD2-4528-87A0-2478F06C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F931D9A-1E80-46D9-A587-8AC93BAD1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72A66A-73DF-42C3-B079-0A900A6DB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0FB6E72-6CF0-453C-9FE4-B1CE9BB8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CEF5EF8-F9FC-40D3-A309-16E105E59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CA2598B-2EB3-485D-AA55-B13A4FAE7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862F656-81B6-4D3F-8A60-6BC6D95C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832566E-BD36-4734-9A30-30C43C5AC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BEB461B-59B1-4D88-9166-4C3D29865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24AF2E6-340B-4BA9-B658-991448568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3A5F3F9-A868-40C6-91BB-915BDFCAE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9E38A9A-0FDB-4637-8061-C7A41043D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9CD4F6E-2395-498B-809D-D00ADE7F1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CCBA3DF-710E-4D99-8577-DAB448B03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08252DD-5CC4-4D40-AA4F-3494062B3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A2F30EB-C288-4DB4-8AAB-6BD0C4809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BAE05A9-9553-4383-9970-396D1B74E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386C40D-23D3-46EB-A042-233F9E2A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00E9367-45CC-4ABB-883B-5847B4968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6965CF0-47A9-42B4-9BB9-4036AD24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B95846F-6193-4E64-967E-B97A998C5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4094EA-35EA-4936-80C5-47E4CCBE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69742E-94AF-45D8-B657-E59AAD936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C82ACEBC-1D5B-4E6E-AA7F-9955EAB41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930B44A-1C77-42D8-8BB5-1F1B5062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6ABA47-89C9-4B24-A6E1-E1B1EC456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244963-2E6D-4FE5-916D-FC40BAECD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DA043B1-EEC5-4CFD-B9EF-5F6EBB509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C8764E30-5612-4D4C-B24E-A7275977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9267475-19D0-407F-94FC-CECE96547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E12B2B9C-431A-4BD0-9E42-855C1AD0A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47D4D72D-DAE9-4A5D-9774-6BD9FE367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4D0BF6FB-831A-48F7-AC02-7159F10E0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5B11345-FDA5-4736-9483-FF956BC9A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41B84A4F-49E0-4B41-A598-528AF649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42137992-718A-40DE-AB11-AEFD76D59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B5E0247B-854C-47E6-B392-DF28EF927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9034A1C-1183-401B-A053-96E1BF6A5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70CCECF1-0EE0-478F-A2A7-972E87094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B2F09FFB-6049-4FB1-901A-6E30DDDC4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A73EFBF-DBF5-4CA4-AA92-2451E22A7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791D0357-C2F3-4B0B-AE66-5A7A5B2A3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F0DD00D3-04DD-4E3A-9971-86FC0CB3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C706DB7-0084-45BD-9F28-30AAAFD2B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1B4BCE7D-85DC-4E84-8802-0D0627A67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F8730F42-8C5E-4D3D-B8AA-B455D6F5E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4E2E16A7-ECA1-4F57-9A52-6F5CC6C1F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C2E11F6D-1FAC-4B81-A592-A0D174802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18BD67C-88B3-4E42-BDA6-65C04A4A9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E7F00FC-665E-45E4-9C15-7F04F9F5E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22">
              <a:extLst>
                <a:ext uri="{FF2B5EF4-FFF2-40B4-BE49-F238E27FC236}">
                  <a16:creationId xmlns:a16="http://schemas.microsoft.com/office/drawing/2014/main" id="{DFF809C0-17A0-488E-B28E-240EF83BE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72844CC-DB4F-427B-9266-BA98726FE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Flight Number vs. Orbit 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18447" y="797595"/>
            <a:ext cx="6281873" cy="1812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With the LEO orbit the Success appears related to the number of flight</a:t>
            </a:r>
          </a:p>
          <a:p>
            <a:pPr>
              <a:spcBef>
                <a:spcPts val="1400"/>
              </a:spcBef>
            </a:pPr>
            <a:r>
              <a:rPr lang="en-US"/>
              <a:t>There seems to be no relationship between flight number when in GTO orbit.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4A9DF3-40B7-41FF-B2A5-D7D0D5EEC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017" y="3097161"/>
            <a:ext cx="6272264" cy="296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6181B-7F1C-4CD6-9AD5-586F038E3F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07" y="3675823"/>
            <a:ext cx="5948930" cy="1814423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F6272-2D8B-43ED-B0FE-A3834D786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DF30E9-8AD2-4528-87A0-2478F06C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F931D9A-1E80-46D9-A587-8AC93BAD1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72A66A-73DF-42C3-B079-0A900A6DB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0FB6E72-6CF0-453C-9FE4-B1CE9BB8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CEF5EF8-F9FC-40D3-A309-16E105E59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CA2598B-2EB3-485D-AA55-B13A4FAE7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862F656-81B6-4D3F-8A60-6BC6D95C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832566E-BD36-4734-9A30-30C43C5AC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BEB461B-59B1-4D88-9166-4C3D29865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24AF2E6-340B-4BA9-B658-991448568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3A5F3F9-A868-40C6-91BB-915BDFCAE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9E38A9A-0FDB-4637-8061-C7A41043D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9CD4F6E-2395-498B-809D-D00ADE7F1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CCBA3DF-710E-4D99-8577-DAB448B03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08252DD-5CC4-4D40-AA4F-3494062B3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A2F30EB-C288-4DB4-8AAB-6BD0C4809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BAE05A9-9553-4383-9970-396D1B74E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386C40D-23D3-46EB-A042-233F9E2A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00E9367-45CC-4ABB-883B-5847B4968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6965CF0-47A9-42B4-9BB9-4036AD24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B95846F-6193-4E64-967E-B97A998C5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4094EA-35EA-4936-80C5-47E4CCBE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69742E-94AF-45D8-B657-E59AAD936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C82ACEBC-1D5B-4E6E-AA7F-9955EAB41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930B44A-1C77-42D8-8BB5-1F1B5062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6ABA47-89C9-4B24-A6E1-E1B1EC456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244963-2E6D-4FE5-916D-FC40BAECD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DA043B1-EEC5-4CFD-B9EF-5F6EBB509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C8764E30-5612-4D4C-B24E-A7275977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9267475-19D0-407F-94FC-CECE96547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E12B2B9C-431A-4BD0-9E42-855C1AD0A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47D4D72D-DAE9-4A5D-9774-6BD9FE367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4D0BF6FB-831A-48F7-AC02-7159F10E0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5B11345-FDA5-4736-9483-FF956BC9A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41B84A4F-49E0-4B41-A598-528AF649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42137992-718A-40DE-AB11-AEFD76D59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B5E0247B-854C-47E6-B392-DF28EF927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9034A1C-1183-401B-A053-96E1BF6A5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70CCECF1-0EE0-478F-A2A7-972E87094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B2F09FFB-6049-4FB1-901A-6E30DDDC4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A73EFBF-DBF5-4CA4-AA92-2451E22A7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791D0357-C2F3-4B0B-AE66-5A7A5B2A3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F0DD00D3-04DD-4E3A-9971-86FC0CB3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C706DB7-0084-45BD-9F28-30AAAFD2B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1B4BCE7D-85DC-4E84-8802-0D0627A67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F8730F42-8C5E-4D3D-B8AA-B455D6F5E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4E2E16A7-ECA1-4F57-9A52-6F5CC6C1F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C2E11F6D-1FAC-4B81-A592-A0D174802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18BD67C-88B3-4E42-BDA6-65C04A4A9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E7F00FC-665E-45E4-9C15-7F04F9F5E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22">
              <a:extLst>
                <a:ext uri="{FF2B5EF4-FFF2-40B4-BE49-F238E27FC236}">
                  <a16:creationId xmlns:a16="http://schemas.microsoft.com/office/drawing/2014/main" id="{DFF809C0-17A0-488E-B28E-240EF83BE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72844CC-DB4F-427B-9266-BA98726FE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Payload vs. Orbit Type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18447" y="797595"/>
            <a:ext cx="6281873" cy="1812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b="0" i="0"/>
              <a:t>Heavy payloads have a negative influence on GTO orbits and positive on GTO and Polar LEO (ISS) orbits. </a:t>
            </a:r>
            <a:r>
              <a:rPr lang="en-US"/>
              <a:t>(class 1 = succeeded, class 0 = failed)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4A9DF3-40B7-41FF-B2A5-D7D0D5EEC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017" y="3097161"/>
            <a:ext cx="6272264" cy="296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390F0-FED1-473B-A6FD-F267001D5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007" y="3653514"/>
            <a:ext cx="5948930" cy="1859040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81F6272-2D8B-43ED-B0FE-A3834D786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C0DF30E9-8AD2-4528-87A0-2478F06C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F931D9A-1E80-46D9-A587-8AC93BAD1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B72A66A-73DF-42C3-B079-0A900A6DB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0FB6E72-6CF0-453C-9FE4-B1CE9BB8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4CEF5EF8-F9FC-40D3-A309-16E105E59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BCA2598B-2EB3-485D-AA55-B13A4FAE7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1862F656-81B6-4D3F-8A60-6BC6D95C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E832566E-BD36-4734-9A30-30C43C5AC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ABEB461B-59B1-4D88-9166-4C3D29865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24AF2E6-340B-4BA9-B658-991448568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F3A5F3F9-A868-40C6-91BB-915BDFCAE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9E38A9A-0FDB-4637-8061-C7A41043D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9CD4F6E-2395-498B-809D-D00ADE7F1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CCBA3DF-710E-4D99-8577-DAB448B03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708252DD-5CC4-4D40-AA4F-3494062B3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FA2F30EB-C288-4DB4-8AAB-6BD0C4809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4BAE05A9-9553-4383-9970-396D1B74E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1386C40D-23D3-46EB-A042-233F9E2A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F00E9367-45CC-4ABB-883B-5847B4968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F6965CF0-47A9-42B4-9BB9-4036AD24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8B95846F-6193-4E64-967E-B97A998C5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D4094EA-35EA-4936-80C5-47E4CCBE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9569742E-94AF-45D8-B657-E59AAD936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Isosceles Triangle 22">
              <a:extLst>
                <a:ext uri="{FF2B5EF4-FFF2-40B4-BE49-F238E27FC236}">
                  <a16:creationId xmlns:a16="http://schemas.microsoft.com/office/drawing/2014/main" id="{C82ACEBC-1D5B-4E6E-AA7F-9955EAB41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930B44A-1C77-42D8-8BB5-1F1B5062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2B6ABA47-89C9-4B24-A6E1-E1B1EC456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8244963-2E6D-4FE5-916D-FC40BAECD5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DA043B1-EEC5-4CFD-B9EF-5F6EBB509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C8764E30-5612-4D4C-B24E-A7275977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9267475-19D0-407F-94FC-CECE965473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E12B2B9C-431A-4BD0-9E42-855C1AD0A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47D4D72D-DAE9-4A5D-9774-6BD9FE367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4D0BF6FB-831A-48F7-AC02-7159F10E0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75B11345-FDA5-4736-9483-FF956BC9A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41B84A4F-49E0-4B41-A598-528AF64993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42137992-718A-40DE-AB11-AEFD76D596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B5E0247B-854C-47E6-B392-DF28EF927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E9034A1C-1183-401B-A053-96E1BF6A55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70CCECF1-0EE0-478F-A2A7-972E87094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B2F09FFB-6049-4FB1-901A-6E30DDDC48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1A73EFBF-DBF5-4CA4-AA92-2451E22A7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791D0357-C2F3-4B0B-AE66-5A7A5B2A3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F0DD00D3-04DD-4E3A-9971-86FC0CB34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C706DB7-0084-45BD-9F28-30AAAFD2B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1B4BCE7D-85DC-4E84-8802-0D0627A67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F8730F42-8C5E-4D3D-B8AA-B455D6F5E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4E2E16A7-ECA1-4F57-9A52-6F5CC6C1F1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5">
              <a:extLst>
                <a:ext uri="{FF2B5EF4-FFF2-40B4-BE49-F238E27FC236}">
                  <a16:creationId xmlns:a16="http://schemas.microsoft.com/office/drawing/2014/main" id="{C2E11F6D-1FAC-4B81-A592-A0D174802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18BD67C-88B3-4E42-BDA6-65C04A4A9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E7F00FC-665E-45E4-9C15-7F04F9F5E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Isosceles Triangle 22">
              <a:extLst>
                <a:ext uri="{FF2B5EF4-FFF2-40B4-BE49-F238E27FC236}">
                  <a16:creationId xmlns:a16="http://schemas.microsoft.com/office/drawing/2014/main" id="{DFF809C0-17A0-488E-B28E-240EF83BE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F72844CC-DB4F-427B-9266-BA98726FE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Launch Success Yearly Trend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5118447" y="797595"/>
            <a:ext cx="6281873" cy="18128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>
              <a:spcBef>
                <a:spcPts val="1400"/>
              </a:spcBef>
            </a:pPr>
            <a:r>
              <a:rPr lang="en-US" b="0" i="0" dirty="0"/>
              <a:t>The launch success rate improves significantly each year!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F84A9DF3-40B7-41FF-B2A5-D7D0D5EEC5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017" y="3097161"/>
            <a:ext cx="6272264" cy="2960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2701298A-148C-4E2B-9E34-8967AF36A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380" y="3389246"/>
            <a:ext cx="6017579" cy="248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38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46044" y="1825625"/>
            <a:ext cx="42814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launch sites can be select with a simply query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8694E-2B2D-45A7-873F-CC254C13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1985645"/>
            <a:ext cx="6105077" cy="32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F41C2-3C95-4DA6-ACA9-7D5657F40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71" y="2235258"/>
            <a:ext cx="10448722" cy="3342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490B79-22FE-4502-8FD3-08370734CC1A}"/>
              </a:ext>
            </a:extLst>
          </p:cNvPr>
          <p:cNvSpPr txBox="1"/>
          <p:nvPr/>
        </p:nvSpPr>
        <p:spPr>
          <a:xfrm>
            <a:off x="770011" y="1551533"/>
            <a:ext cx="4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launches with launch sites begin with CCA: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36173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NASA: 45,596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14AAE-C5D9-4C1D-9A8E-0D070967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42" y="2527250"/>
            <a:ext cx="8594058" cy="32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08240" y="1825625"/>
            <a:ext cx="974566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v1.1: 2,928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1F022-FFEA-4A07-AC83-05224268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72" y="2625148"/>
            <a:ext cx="86106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68AC3-7ABC-4BAA-A76B-9B0F693C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710" y="1694104"/>
            <a:ext cx="6931891" cy="3469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DC0FE-7899-4910-BFFC-131F9C4374F7}"/>
              </a:ext>
            </a:extLst>
          </p:cNvPr>
          <p:cNvSpPr txBox="1"/>
          <p:nvPr/>
        </p:nvSpPr>
        <p:spPr>
          <a:xfrm>
            <a:off x="1182757" y="1694104"/>
            <a:ext cx="2126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successful ground landing was achieved on:</a:t>
            </a:r>
          </a:p>
          <a:p>
            <a:endParaRPr lang="en-US" dirty="0"/>
          </a:p>
          <a:p>
            <a:r>
              <a:rPr lang="en-US" dirty="0"/>
              <a:t>22</a:t>
            </a:r>
            <a:r>
              <a:rPr lang="en-US" baseline="30000" dirty="0"/>
              <a:t>nd</a:t>
            </a:r>
            <a:r>
              <a:rPr lang="en-US" dirty="0"/>
              <a:t> Dec 2015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93913" y="1569209"/>
            <a:ext cx="471646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that have successfully landed on drone ship and had payload mass greater than 4000 but less than 6000: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D39DE-76F9-416A-811C-7B6CE6EED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70"/>
          <a:stretch/>
        </p:blipFill>
        <p:spPr>
          <a:xfrm>
            <a:off x="791068" y="3648286"/>
            <a:ext cx="5914533" cy="2377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B0BCA-F48A-4D35-BC46-6A3CD4FDD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51" y="1825625"/>
            <a:ext cx="2066212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8D5444C-D133-4651-98D6-333230F79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72218A13-2C90-436D-A943-A342F28A6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7DB83A0-C9B7-49B9-A563-90F402C6F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A5D345F5-B938-4F8F-BB27-4E1CFBB96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2BF8527-EF01-4079-8DAB-EC5E49881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F052BD7-7365-456B-B3C1-80BC126E0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B982CA2F-1391-4712-98A4-E983A361E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4477E574-E148-4D2F-97DA-0AA49EC1F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60F1C064-4529-4FD8-86C0-726679794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E2E1938D-00EE-4971-9429-830B27ADF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B43B3A28-F060-45FD-87B1-6A43B4069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D91642D8-3345-45A1-89BD-451ADD302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75594D98-1CF5-47D2-A177-B65467C4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0EA4907B-3553-4F71-97CF-0FE7A6958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4CF13238-4B59-452F-BE72-BCCAF4644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9F95C9A-FC88-48E1-9955-123F6A783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AEB0962C-F99F-4657-B6C2-301272B0E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079D45E0-1A69-496F-BEB1-8E21D2E1E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B43827B3-A19F-4FE6-A9AA-6CAF3DCB0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6EFED02B-2D8E-47E8-960B-13B2F35C7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1F0F8CEB-54BC-4463-84EF-CC61A7804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135C0EC7-0E3E-484F-A91C-527106CE2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8AAC9D3-71E6-4892-8399-6C18E6CA8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51003B-DDDF-4049-A133-F2DF60A1F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22">
              <a:extLst>
                <a:ext uri="{FF2B5EF4-FFF2-40B4-BE49-F238E27FC236}">
                  <a16:creationId xmlns:a16="http://schemas.microsoft.com/office/drawing/2014/main" id="{9DD690BE-E030-41B4-8917-02B7748D3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64D1382-F0F2-43D2-91C7-5196974EA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874928" y="1134142"/>
            <a:ext cx="3456122" cy="4589717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48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Executive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13CDF1-88ED-476E-9EC6-43898D4DFB2D}"/>
              </a:ext>
            </a:extLst>
          </p:cNvPr>
          <p:cNvSpPr txBox="1"/>
          <p:nvPr/>
        </p:nvSpPr>
        <p:spPr>
          <a:xfrm>
            <a:off x="798577" y="803186"/>
            <a:ext cx="5427137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18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 dirty="0"/>
              <a:t>SpaceX is an American manufacturer and designer of means of transportation for space travel. Since 2008 the company has been steadily launching, orbiting and recovering spacecrafts into space.</a:t>
            </a:r>
          </a:p>
          <a:p>
            <a:pPr marL="285750" indent="-228600">
              <a:lnSpc>
                <a:spcPct val="120000"/>
              </a:lnSpc>
              <a:spcAft>
                <a:spcPts val="18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 b="0" i="0" dirty="0"/>
              <a:t>SpaceX advertises Falcon 9 rocket launches on its website, with a cost of 62 million dollars; other providers cost upward of 165 million dollars each, much of the savings is because SpaceX can reuse the first stage.</a:t>
            </a:r>
          </a:p>
          <a:p>
            <a:pPr marL="285750" indent="-228600">
              <a:lnSpc>
                <a:spcPct val="120000"/>
              </a:lnSpc>
              <a:spcAft>
                <a:spcPts val="18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 dirty="0"/>
              <a:t>Using data science, this report aims to help SpaceX determine the landing outcome for future spacecraft launches, reducing the cost of each launch. </a:t>
            </a:r>
          </a:p>
          <a:p>
            <a:pPr marL="285750" indent="-228600">
              <a:lnSpc>
                <a:spcPct val="120000"/>
              </a:lnSpc>
              <a:spcAft>
                <a:spcPts val="18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 dirty="0"/>
              <a:t>The report also shows insight into what aspect / property of a launch affects its landing outcome.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0139"/>
            <a:ext cx="9546758" cy="47092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3852" y="1676031"/>
            <a:ext cx="358298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versus failure mission outcomes: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 success : 1 failure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6AB9D-A4E5-451F-B5F7-05ED3865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085" y="1699084"/>
            <a:ext cx="5374585" cy="411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25625"/>
            <a:ext cx="49244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 payload carried: 15,600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15 different booster versions have carried the maximum payload.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446A1-7A0D-47FD-BC84-D1ADBF05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35" y="1843088"/>
            <a:ext cx="2790825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A2943-6C6C-43EF-B9BA-A2F05CCF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63" y="4052888"/>
            <a:ext cx="66389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24339" y="1564182"/>
            <a:ext cx="9745663" cy="10064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in year 2015: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60514-EEAC-4CAE-8FA1-CC6ED6C8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13" y="2570657"/>
            <a:ext cx="7666382" cy="345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11603"/>
            <a:ext cx="5740400" cy="109696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landing outcomes between 2010-06-04 and 2017-03-20, in descending order.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23A16-564F-452D-8DBE-B8D2AFD5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48" y="1574317"/>
            <a:ext cx="3256272" cy="4210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74552-48FB-476A-BFBF-205EEEA64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84" y="3458698"/>
            <a:ext cx="47148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B9B876-28E5-49B2-A9CC-C54A996C10A1}"/>
              </a:ext>
            </a:extLst>
          </p:cNvPr>
          <p:cNvSpPr/>
          <p:nvPr/>
        </p:nvSpPr>
        <p:spPr>
          <a:xfrm>
            <a:off x="1175933" y="2767280"/>
            <a:ext cx="451277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glow rad="241300">
                    <a:schemeClr val="bg1">
                      <a:lumMod val="65000"/>
                      <a:alpha val="20000"/>
                    </a:schemeClr>
                  </a:glow>
                  <a:outerShdw blurRad="38100" dist="25400" dir="5400000" algn="ctr" rotWithShape="0">
                    <a:schemeClr val="tx1"/>
                  </a:outerShdw>
                </a:effectLst>
              </a:rPr>
              <a:t>Launch Site </a:t>
            </a:r>
          </a:p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glow rad="241300">
                    <a:schemeClr val="bg1">
                      <a:lumMod val="65000"/>
                      <a:alpha val="20000"/>
                    </a:schemeClr>
                  </a:glow>
                  <a:outerShdw blurRad="38100" dist="25400" dir="5400000" algn="ctr" rotWithShape="0">
                    <a:schemeClr val="tx1"/>
                  </a:outerShdw>
                </a:effectLst>
              </a:rPr>
              <a:t>Proximity Analysis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88953" y="1825625"/>
            <a:ext cx="310673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4 launch sites are all situated on the coastline.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D10E0-4A6E-49F1-8B5A-964854631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65" y="1825625"/>
            <a:ext cx="6785546" cy="3898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856AC-CD8D-4C09-8036-F4561166F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062" y="1659711"/>
            <a:ext cx="2956620" cy="176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9EB11-019D-4734-AE4F-197BA915EFCA}"/>
              </a:ext>
            </a:extLst>
          </p:cNvPr>
          <p:cNvSpPr/>
          <p:nvPr/>
        </p:nvSpPr>
        <p:spPr>
          <a:xfrm>
            <a:off x="9181911" y="3843904"/>
            <a:ext cx="904461" cy="646044"/>
          </a:xfrm>
          <a:prstGeom prst="rect">
            <a:avLst/>
          </a:prstGeom>
          <a:noFill/>
          <a:ln w="38100">
            <a:solidFill>
              <a:schemeClr val="accent1">
                <a:shade val="50000"/>
                <a:alpha val="6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72C5E7-6AB1-42B2-BAB5-95F5515D4FEA}"/>
              </a:ext>
            </a:extLst>
          </p:cNvPr>
          <p:cNvCxnSpPr/>
          <p:nvPr/>
        </p:nvCxnSpPr>
        <p:spPr>
          <a:xfrm flipV="1">
            <a:off x="9634141" y="3429000"/>
            <a:ext cx="215537" cy="41490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Launch Outcome By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6ECDE-B30C-46A2-9640-A8ED8A1AF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81" t="25576" r="21224" b="-1973"/>
          <a:stretch/>
        </p:blipFill>
        <p:spPr>
          <a:xfrm>
            <a:off x="4469239" y="1484564"/>
            <a:ext cx="3432726" cy="2039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F2099-A1B6-4102-B5C3-A2D5FCD66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569" y="4021335"/>
            <a:ext cx="3323396" cy="1955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6FD86D-1840-4EEF-8BAD-88C35355C5C3}"/>
              </a:ext>
            </a:extLst>
          </p:cNvPr>
          <p:cNvSpPr txBox="1"/>
          <p:nvPr/>
        </p:nvSpPr>
        <p:spPr>
          <a:xfrm>
            <a:off x="5089188" y="5607259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KSC – LC39A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C8D99-8043-4FAC-A1C5-FE295D7840E2}"/>
              </a:ext>
            </a:extLst>
          </p:cNvPr>
          <p:cNvSpPr txBox="1"/>
          <p:nvPr/>
        </p:nvSpPr>
        <p:spPr>
          <a:xfrm>
            <a:off x="5089189" y="3155015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CCAFS LC-40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EC2FD-0933-494D-89E4-A7898D2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07" y="1490418"/>
            <a:ext cx="3028580" cy="2039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FDE4-BB05-47A0-88EE-53A3992AF324}"/>
              </a:ext>
            </a:extLst>
          </p:cNvPr>
          <p:cNvSpPr txBox="1"/>
          <p:nvPr/>
        </p:nvSpPr>
        <p:spPr>
          <a:xfrm>
            <a:off x="8914435" y="3211496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CCAFS SLC-40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70F11C-827C-4EDD-8327-C47668745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623" y="4021336"/>
            <a:ext cx="3075950" cy="1955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7E5C35-DBE2-40E0-81BB-48210564CDB6}"/>
              </a:ext>
            </a:extLst>
          </p:cNvPr>
          <p:cNvSpPr txBox="1"/>
          <p:nvPr/>
        </p:nvSpPr>
        <p:spPr>
          <a:xfrm>
            <a:off x="8914563" y="5635782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VAFB SLC-4E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6E5377-8A55-4F38-AEA0-706CCF7F17F5}"/>
              </a:ext>
            </a:extLst>
          </p:cNvPr>
          <p:cNvSpPr txBox="1"/>
          <p:nvPr/>
        </p:nvSpPr>
        <p:spPr>
          <a:xfrm>
            <a:off x="844826" y="1395789"/>
            <a:ext cx="3432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KSC – LC39A Launch site has higher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CCAFS LC-40 has lower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launches was done on CCAFS SLC-40 and VAFB SLC-4E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4">
            <a:extLst>
              <a:ext uri="{FF2B5EF4-FFF2-40B4-BE49-F238E27FC236}">
                <a16:creationId xmlns:a16="http://schemas.microsoft.com/office/drawing/2014/main" id="{17DDE1B8-8D64-4F7C-B7B3-A9C28735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12CCE1A-E5BC-47F8-87EE-59FE4AE5F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D2C0E10-2FA2-4D41-A725-26BD45EA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7285017-DEC0-4215-AAA7-601CAD93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5C6E7038-E177-43B3-B49F-268557C11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2F6696E-6BDA-417D-9577-0F5D92F3F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BAC8E99-0B6E-4CEC-A24D-C1A5FD422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CCFB1A68-B402-4CDD-A971-355E86F9F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7E6FE241-9AD8-4C96-87D5-67DB2BDD1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A4D9C06-7532-4427-A10D-1D09611FA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280E2E8-8CB4-476C-B725-9B480B21A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287F4FC-7F28-4D3A-902C-7E9156090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2BFB9B3-C6C8-4CAC-B8A7-C2780A278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3E6D328-441E-466F-BEEF-30C4AFCA7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7E436FD4-5589-43E7-AB5F-E2758B295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1ADEBF0-163B-4B1B-9C7A-048E0864A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8FFD8D3-A169-4639-BD26-7FE0B28D1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ABC768F-87AE-4C5D-8B41-597FAC51D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A5EEADF5-1F2C-4777-B2F6-FA4831363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961F82D0-C236-4787-B5CD-9CD35CE3E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2A2FF03A-2573-4E33-8945-7065E0E62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1B03793-F7DC-40BA-A0F7-3817D6D3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07" name="Group 37">
            <a:extLst>
              <a:ext uri="{FF2B5EF4-FFF2-40B4-BE49-F238E27FC236}">
                <a16:creationId xmlns:a16="http://schemas.microsoft.com/office/drawing/2014/main" id="{29B14C4F-4439-476D-B736-880AC78B8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E73F18D-F84C-42AA-9616-5B567CE8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22">
              <a:extLst>
                <a:ext uri="{FF2B5EF4-FFF2-40B4-BE49-F238E27FC236}">
                  <a16:creationId xmlns:a16="http://schemas.microsoft.com/office/drawing/2014/main" id="{08809172-BA69-4D55-A985-377D0ECAE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EFE5607-2F23-4E6E-A3BF-0940A5256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08" name="Rectangle 42">
            <a:extLst>
              <a:ext uri="{FF2B5EF4-FFF2-40B4-BE49-F238E27FC236}">
                <a16:creationId xmlns:a16="http://schemas.microsoft.com/office/drawing/2014/main" id="{74AC2691-E242-4A7E-A3E0-7C53C8FC1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9" name="Group 44">
            <a:extLst>
              <a:ext uri="{FF2B5EF4-FFF2-40B4-BE49-F238E27FC236}">
                <a16:creationId xmlns:a16="http://schemas.microsoft.com/office/drawing/2014/main" id="{0AF793C2-D957-431A-9F32-187BD0A2E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0" name="Freeform 5">
              <a:extLst>
                <a:ext uri="{FF2B5EF4-FFF2-40B4-BE49-F238E27FC236}">
                  <a16:creationId xmlns:a16="http://schemas.microsoft.com/office/drawing/2014/main" id="{AA314ADB-0C5F-409D-8FDC-F1F8DD09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">
              <a:extLst>
                <a:ext uri="{FF2B5EF4-FFF2-40B4-BE49-F238E27FC236}">
                  <a16:creationId xmlns:a16="http://schemas.microsoft.com/office/drawing/2014/main" id="{FC3E8E2C-45BA-4A44-99A6-C866DE881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">
              <a:extLst>
                <a:ext uri="{FF2B5EF4-FFF2-40B4-BE49-F238E27FC236}">
                  <a16:creationId xmlns:a16="http://schemas.microsoft.com/office/drawing/2014/main" id="{51009F57-B0E4-4EE4-AB0C-294543276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8">
              <a:extLst>
                <a:ext uri="{FF2B5EF4-FFF2-40B4-BE49-F238E27FC236}">
                  <a16:creationId xmlns:a16="http://schemas.microsoft.com/office/drawing/2014/main" id="{3BCB4310-2783-4EAF-AD96-E3EED324D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9">
              <a:extLst>
                <a:ext uri="{FF2B5EF4-FFF2-40B4-BE49-F238E27FC236}">
                  <a16:creationId xmlns:a16="http://schemas.microsoft.com/office/drawing/2014/main" id="{B04EE634-FCB7-4A43-8AF5-BBD83DEE7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0">
              <a:extLst>
                <a:ext uri="{FF2B5EF4-FFF2-40B4-BE49-F238E27FC236}">
                  <a16:creationId xmlns:a16="http://schemas.microsoft.com/office/drawing/2014/main" id="{E6AF4EE0-0E2A-45A7-ABD3-C7027EB6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">
              <a:extLst>
                <a:ext uri="{FF2B5EF4-FFF2-40B4-BE49-F238E27FC236}">
                  <a16:creationId xmlns:a16="http://schemas.microsoft.com/office/drawing/2014/main" id="{B9CB3B2D-4DC0-483B-8DA3-0FDEC06C2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2">
              <a:extLst>
                <a:ext uri="{FF2B5EF4-FFF2-40B4-BE49-F238E27FC236}">
                  <a16:creationId xmlns:a16="http://schemas.microsoft.com/office/drawing/2014/main" id="{AB982BDD-A47A-4BA2-ADAA-94DBE41B1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">
              <a:extLst>
                <a:ext uri="{FF2B5EF4-FFF2-40B4-BE49-F238E27FC236}">
                  <a16:creationId xmlns:a16="http://schemas.microsoft.com/office/drawing/2014/main" id="{E39FF98A-B380-43EB-BE63-FF7897862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4">
              <a:extLst>
                <a:ext uri="{FF2B5EF4-FFF2-40B4-BE49-F238E27FC236}">
                  <a16:creationId xmlns:a16="http://schemas.microsoft.com/office/drawing/2014/main" id="{1461788A-AE6A-44C8-AB76-A2B925393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5">
              <a:extLst>
                <a:ext uri="{FF2B5EF4-FFF2-40B4-BE49-F238E27FC236}">
                  <a16:creationId xmlns:a16="http://schemas.microsoft.com/office/drawing/2014/main" id="{46EE2668-8112-44F3-865D-94C43AC52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CE6AFB99-304D-4FCF-AAE3-A756BB611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">
              <a:extLst>
                <a:ext uri="{FF2B5EF4-FFF2-40B4-BE49-F238E27FC236}">
                  <a16:creationId xmlns:a16="http://schemas.microsoft.com/office/drawing/2014/main" id="{80001576-046E-43CD-A3AC-C032106C1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8">
              <a:extLst>
                <a:ext uri="{FF2B5EF4-FFF2-40B4-BE49-F238E27FC236}">
                  <a16:creationId xmlns:a16="http://schemas.microsoft.com/office/drawing/2014/main" id="{A3CD10CE-A717-45C9-84E4-A6E065D82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9">
              <a:extLst>
                <a:ext uri="{FF2B5EF4-FFF2-40B4-BE49-F238E27FC236}">
                  <a16:creationId xmlns:a16="http://schemas.microsoft.com/office/drawing/2014/main" id="{07D60E31-CC43-4BCD-BA62-B757AD5E8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20">
              <a:extLst>
                <a:ext uri="{FF2B5EF4-FFF2-40B4-BE49-F238E27FC236}">
                  <a16:creationId xmlns:a16="http://schemas.microsoft.com/office/drawing/2014/main" id="{E911B020-A61A-4E68-B46E-7E833D62A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21">
              <a:extLst>
                <a:ext uri="{FF2B5EF4-FFF2-40B4-BE49-F238E27FC236}">
                  <a16:creationId xmlns:a16="http://schemas.microsoft.com/office/drawing/2014/main" id="{B115EB09-36D0-40AD-882C-A863FA06C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22">
              <a:extLst>
                <a:ext uri="{FF2B5EF4-FFF2-40B4-BE49-F238E27FC236}">
                  <a16:creationId xmlns:a16="http://schemas.microsoft.com/office/drawing/2014/main" id="{DB1D6FCB-3B82-41FE-AB2E-4BD2CBFB9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23">
              <a:extLst>
                <a:ext uri="{FF2B5EF4-FFF2-40B4-BE49-F238E27FC236}">
                  <a16:creationId xmlns:a16="http://schemas.microsoft.com/office/drawing/2014/main" id="{B73FA034-D0E7-41BE-BE02-A32623412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24">
              <a:extLst>
                <a:ext uri="{FF2B5EF4-FFF2-40B4-BE49-F238E27FC236}">
                  <a16:creationId xmlns:a16="http://schemas.microsoft.com/office/drawing/2014/main" id="{D9A6CA4A-5B3C-44C2-AC7C-12D576F7F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25">
              <a:extLst>
                <a:ext uri="{FF2B5EF4-FFF2-40B4-BE49-F238E27FC236}">
                  <a16:creationId xmlns:a16="http://schemas.microsoft.com/office/drawing/2014/main" id="{115BD317-AF25-4465-85BA-C9EA8E39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1" name="Group 67">
            <a:extLst>
              <a:ext uri="{FF2B5EF4-FFF2-40B4-BE49-F238E27FC236}">
                <a16:creationId xmlns:a16="http://schemas.microsoft.com/office/drawing/2014/main" id="{40EE8974-300A-474B-A085-B9751B446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132" name="Rectangle 68">
              <a:extLst>
                <a:ext uri="{FF2B5EF4-FFF2-40B4-BE49-F238E27FC236}">
                  <a16:creationId xmlns:a16="http://schemas.microsoft.com/office/drawing/2014/main" id="{139506B4-24C7-4A2B-9016-EF7349710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Isosceles Triangle 22">
              <a:extLst>
                <a:ext uri="{FF2B5EF4-FFF2-40B4-BE49-F238E27FC236}">
                  <a16:creationId xmlns:a16="http://schemas.microsoft.com/office/drawing/2014/main" id="{D0F76AF9-4E5F-46E5-83AA-25DDC009E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70">
              <a:extLst>
                <a:ext uri="{FF2B5EF4-FFF2-40B4-BE49-F238E27FC236}">
                  <a16:creationId xmlns:a16="http://schemas.microsoft.com/office/drawing/2014/main" id="{4CF5E8B7-35E8-4FB8-863A-5F6819004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Launch Site Proximity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18447" y="797594"/>
            <a:ext cx="6281873" cy="239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Launch sites are in relatively close proximity of: 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Railways 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Highways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Coastlines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Far away from: 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Cities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77FE98D-2392-4991-9C65-AF857F238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5" y="3672400"/>
            <a:ext cx="6269015" cy="23840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3DEE8C-4990-4D45-890F-23FE8427C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032" y="3842355"/>
            <a:ext cx="1231117" cy="2043018"/>
          </a:xfrm>
          <a:prstGeom prst="rect">
            <a:avLst/>
          </a:prstGeom>
          <a:ln w="952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52D476-97CD-478B-A5DA-964CB82FF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7" r="23828"/>
          <a:stretch/>
        </p:blipFill>
        <p:spPr>
          <a:xfrm>
            <a:off x="8741736" y="3842355"/>
            <a:ext cx="2086055" cy="204301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7F5E5D0-9433-4699-9C69-CC1EB512C26E}"/>
              </a:ext>
            </a:extLst>
          </p:cNvPr>
          <p:cNvSpPr/>
          <p:nvPr/>
        </p:nvSpPr>
        <p:spPr>
          <a:xfrm>
            <a:off x="636642" y="512370"/>
            <a:ext cx="402097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chemeClr val="tx1"/>
                  </a:outerShdw>
                </a:effectLst>
              </a:rPr>
              <a:t>Dashboard with </a:t>
            </a:r>
          </a:p>
          <a:p>
            <a:pPr algn="ctr"/>
            <a:r>
              <a:rPr lang="en-US" sz="40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chemeClr val="tx1"/>
                  </a:outerShdw>
                </a:effectLst>
              </a:rPr>
              <a:t>Plotly</a:t>
            </a:r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chemeClr val="tx1"/>
                  </a:outerShdw>
                </a:effectLst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17DDE1B8-8D64-4F7C-B7B3-A9C28735F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12CCE1A-E5BC-47F8-87EE-59FE4AE5F8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0D2C0E10-2FA2-4D41-A725-26BD45EA5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D7285017-DEC0-4215-AAA7-601CAD93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5C6E7038-E177-43B3-B49F-268557C11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2F6696E-6BDA-417D-9577-0F5D92F3F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BAC8E99-0B6E-4CEC-A24D-C1A5FD422A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CCFB1A68-B402-4CDD-A971-355E86F9F7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7E6FE241-9AD8-4C96-87D5-67DB2BDD13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0A4D9C06-7532-4427-A10D-1D09611FA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9280E2E8-8CB4-476C-B725-9B480B21A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0287F4FC-7F28-4D3A-902C-7E9156090E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42BFB9B3-C6C8-4CAC-B8A7-C2780A278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3E6D328-441E-466F-BEEF-30C4AFCA7A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7E436FD4-5589-43E7-AB5F-E2758B2950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1ADEBF0-163B-4B1B-9C7A-048E0864A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18FFD8D3-A169-4639-BD26-7FE0B28D1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ABC768F-87AE-4C5D-8B41-597FAC51D7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A5EEADF5-1F2C-4777-B2F6-FA4831363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961F82D0-C236-4787-B5CD-9CD35CE3E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2A2FF03A-2573-4E33-8945-7065E0E621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1B03793-F7DC-40BA-A0F7-3817D6D39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9B14C4F-4439-476D-B736-880AC78B8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E73F18D-F84C-42AA-9616-5B567CE8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22">
              <a:extLst>
                <a:ext uri="{FF2B5EF4-FFF2-40B4-BE49-F238E27FC236}">
                  <a16:creationId xmlns:a16="http://schemas.microsoft.com/office/drawing/2014/main" id="{08809172-BA69-4D55-A985-377D0ECAE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EFE5607-2F23-4E6E-A3BF-0940A5256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74AC2691-E242-4A7E-A3E0-7C53C8FC1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AF793C2-D957-431A-9F32-187BD0A2EB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6" name="Freeform 5">
              <a:extLst>
                <a:ext uri="{FF2B5EF4-FFF2-40B4-BE49-F238E27FC236}">
                  <a16:creationId xmlns:a16="http://schemas.microsoft.com/office/drawing/2014/main" id="{AA314ADB-0C5F-409D-8FDC-F1F8DD090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FC3E8E2C-45BA-4A44-99A6-C866DE881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51009F57-B0E4-4EE4-AB0C-294543276C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3BCB4310-2783-4EAF-AD96-E3EED324D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B04EE634-FCB7-4A43-8AF5-BBD83DEE7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E6AF4EE0-0E2A-45A7-ABD3-C7027EB610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B9CB3B2D-4DC0-483B-8DA3-0FDEC06C2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">
              <a:extLst>
                <a:ext uri="{FF2B5EF4-FFF2-40B4-BE49-F238E27FC236}">
                  <a16:creationId xmlns:a16="http://schemas.microsoft.com/office/drawing/2014/main" id="{AB982BDD-A47A-4BA2-ADAA-94DBE41B1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">
              <a:extLst>
                <a:ext uri="{FF2B5EF4-FFF2-40B4-BE49-F238E27FC236}">
                  <a16:creationId xmlns:a16="http://schemas.microsoft.com/office/drawing/2014/main" id="{E39FF98A-B380-43EB-BE63-FF7897862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4">
              <a:extLst>
                <a:ext uri="{FF2B5EF4-FFF2-40B4-BE49-F238E27FC236}">
                  <a16:creationId xmlns:a16="http://schemas.microsoft.com/office/drawing/2014/main" id="{1461788A-AE6A-44C8-AB76-A2B925393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">
              <a:extLst>
                <a:ext uri="{FF2B5EF4-FFF2-40B4-BE49-F238E27FC236}">
                  <a16:creationId xmlns:a16="http://schemas.microsoft.com/office/drawing/2014/main" id="{46EE2668-8112-44F3-865D-94C43AC524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CE6AFB99-304D-4FCF-AAE3-A756BB611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7">
              <a:extLst>
                <a:ext uri="{FF2B5EF4-FFF2-40B4-BE49-F238E27FC236}">
                  <a16:creationId xmlns:a16="http://schemas.microsoft.com/office/drawing/2014/main" id="{80001576-046E-43CD-A3AC-C032106C1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8">
              <a:extLst>
                <a:ext uri="{FF2B5EF4-FFF2-40B4-BE49-F238E27FC236}">
                  <a16:creationId xmlns:a16="http://schemas.microsoft.com/office/drawing/2014/main" id="{A3CD10CE-A717-45C9-84E4-A6E065D82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9">
              <a:extLst>
                <a:ext uri="{FF2B5EF4-FFF2-40B4-BE49-F238E27FC236}">
                  <a16:creationId xmlns:a16="http://schemas.microsoft.com/office/drawing/2014/main" id="{07D60E31-CC43-4BCD-BA62-B757AD5E8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0">
              <a:extLst>
                <a:ext uri="{FF2B5EF4-FFF2-40B4-BE49-F238E27FC236}">
                  <a16:creationId xmlns:a16="http://schemas.microsoft.com/office/drawing/2014/main" id="{E911B020-A61A-4E68-B46E-7E833D62A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1">
              <a:extLst>
                <a:ext uri="{FF2B5EF4-FFF2-40B4-BE49-F238E27FC236}">
                  <a16:creationId xmlns:a16="http://schemas.microsoft.com/office/drawing/2014/main" id="{B115EB09-36D0-40AD-882C-A863FA06C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2">
              <a:extLst>
                <a:ext uri="{FF2B5EF4-FFF2-40B4-BE49-F238E27FC236}">
                  <a16:creationId xmlns:a16="http://schemas.microsoft.com/office/drawing/2014/main" id="{DB1D6FCB-3B82-41FE-AB2E-4BD2CBFB9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3">
              <a:extLst>
                <a:ext uri="{FF2B5EF4-FFF2-40B4-BE49-F238E27FC236}">
                  <a16:creationId xmlns:a16="http://schemas.microsoft.com/office/drawing/2014/main" id="{B73FA034-D0E7-41BE-BE02-A32623412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4">
              <a:extLst>
                <a:ext uri="{FF2B5EF4-FFF2-40B4-BE49-F238E27FC236}">
                  <a16:creationId xmlns:a16="http://schemas.microsoft.com/office/drawing/2014/main" id="{D9A6CA4A-5B3C-44C2-AC7C-12D576F7F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5">
              <a:extLst>
                <a:ext uri="{FF2B5EF4-FFF2-40B4-BE49-F238E27FC236}">
                  <a16:creationId xmlns:a16="http://schemas.microsoft.com/office/drawing/2014/main" id="{115BD317-AF25-4465-85BA-C9EA8E390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0EE8974-300A-474B-A085-B9751B446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39506B4-24C7-4A2B-9016-EF7349710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Isosceles Triangle 22">
              <a:extLst>
                <a:ext uri="{FF2B5EF4-FFF2-40B4-BE49-F238E27FC236}">
                  <a16:creationId xmlns:a16="http://schemas.microsoft.com/office/drawing/2014/main" id="{D0F76AF9-4E5F-46E5-83AA-25DDC009E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4CF5E8B7-35E8-4FB8-863A-5F6819004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Success Rate of all Launch Sites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18447" y="797594"/>
            <a:ext cx="6281873" cy="239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/>
              <a:t>KSC LC-39A has the highest success rate of all launch sites. </a:t>
            </a:r>
          </a:p>
          <a:p>
            <a:pPr>
              <a:spcBef>
                <a:spcPts val="1400"/>
              </a:spcBef>
            </a:pPr>
            <a:r>
              <a:rPr lang="en-US"/>
              <a:t>CCAFS SLC-40 has the lowest success rate of all launch sites. 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77FE98D-2392-4991-9C65-AF857F238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5" y="3672400"/>
            <a:ext cx="6269015" cy="238407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C7C3A-4053-44CB-B721-5EE1FA7130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443" y="3842355"/>
            <a:ext cx="2348296" cy="2043018"/>
          </a:xfrm>
          <a:prstGeom prst="rect">
            <a:avLst/>
          </a:prstGeom>
          <a:ln w="9525">
            <a:noFill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3A46D-A470-4E57-85B2-E03A1C90D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5549" y="3842355"/>
            <a:ext cx="2578429" cy="2043018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23">
            <a:extLst>
              <a:ext uri="{FF2B5EF4-FFF2-40B4-BE49-F238E27FC236}">
                <a16:creationId xmlns:a16="http://schemas.microsoft.com/office/drawing/2014/main" id="{58D5444C-D133-4651-98D6-333230F79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72218A13-2C90-436D-A943-A342F28A6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E7DB83A0-C9B7-49B9-A563-90F402C6F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A5D345F5-B938-4F8F-BB27-4E1CFBB96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8">
              <a:extLst>
                <a:ext uri="{FF2B5EF4-FFF2-40B4-BE49-F238E27FC236}">
                  <a16:creationId xmlns:a16="http://schemas.microsoft.com/office/drawing/2014/main" id="{F2BF8527-EF01-4079-8DAB-EC5E49881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9">
              <a:extLst>
                <a:ext uri="{FF2B5EF4-FFF2-40B4-BE49-F238E27FC236}">
                  <a16:creationId xmlns:a16="http://schemas.microsoft.com/office/drawing/2014/main" id="{3F052BD7-7365-456B-B3C1-80BC126E0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B982CA2F-1391-4712-98A4-E983A361E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1">
              <a:extLst>
                <a:ext uri="{FF2B5EF4-FFF2-40B4-BE49-F238E27FC236}">
                  <a16:creationId xmlns:a16="http://schemas.microsoft.com/office/drawing/2014/main" id="{4477E574-E148-4D2F-97DA-0AA49EC1F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2">
              <a:extLst>
                <a:ext uri="{FF2B5EF4-FFF2-40B4-BE49-F238E27FC236}">
                  <a16:creationId xmlns:a16="http://schemas.microsoft.com/office/drawing/2014/main" id="{60F1C064-4529-4FD8-86C0-726679794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13">
              <a:extLst>
                <a:ext uri="{FF2B5EF4-FFF2-40B4-BE49-F238E27FC236}">
                  <a16:creationId xmlns:a16="http://schemas.microsoft.com/office/drawing/2014/main" id="{E2E1938D-00EE-4971-9429-830B27ADF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14">
              <a:extLst>
                <a:ext uri="{FF2B5EF4-FFF2-40B4-BE49-F238E27FC236}">
                  <a16:creationId xmlns:a16="http://schemas.microsoft.com/office/drawing/2014/main" id="{B43B3A28-F060-45FD-87B1-6A43B4069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15">
              <a:extLst>
                <a:ext uri="{FF2B5EF4-FFF2-40B4-BE49-F238E27FC236}">
                  <a16:creationId xmlns:a16="http://schemas.microsoft.com/office/drawing/2014/main" id="{D91642D8-3345-45A1-89BD-451ADD302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75594D98-1CF5-47D2-A177-B65467C4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17">
              <a:extLst>
                <a:ext uri="{FF2B5EF4-FFF2-40B4-BE49-F238E27FC236}">
                  <a16:creationId xmlns:a16="http://schemas.microsoft.com/office/drawing/2014/main" id="{0EA4907B-3553-4F71-97CF-0FE7A6958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18">
              <a:extLst>
                <a:ext uri="{FF2B5EF4-FFF2-40B4-BE49-F238E27FC236}">
                  <a16:creationId xmlns:a16="http://schemas.microsoft.com/office/drawing/2014/main" id="{4CF13238-4B59-452F-BE72-BCCAF4644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19">
              <a:extLst>
                <a:ext uri="{FF2B5EF4-FFF2-40B4-BE49-F238E27FC236}">
                  <a16:creationId xmlns:a16="http://schemas.microsoft.com/office/drawing/2014/main" id="{79F95C9A-FC88-48E1-9955-123F6A783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20">
              <a:extLst>
                <a:ext uri="{FF2B5EF4-FFF2-40B4-BE49-F238E27FC236}">
                  <a16:creationId xmlns:a16="http://schemas.microsoft.com/office/drawing/2014/main" id="{AEB0962C-F99F-4657-B6C2-301272B0E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21">
              <a:extLst>
                <a:ext uri="{FF2B5EF4-FFF2-40B4-BE49-F238E27FC236}">
                  <a16:creationId xmlns:a16="http://schemas.microsoft.com/office/drawing/2014/main" id="{079D45E0-1A69-496F-BEB1-8E21D2E1E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22">
              <a:extLst>
                <a:ext uri="{FF2B5EF4-FFF2-40B4-BE49-F238E27FC236}">
                  <a16:creationId xmlns:a16="http://schemas.microsoft.com/office/drawing/2014/main" id="{B43827B3-A19F-4FE6-A9AA-6CAF3DCB0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23">
              <a:extLst>
                <a:ext uri="{FF2B5EF4-FFF2-40B4-BE49-F238E27FC236}">
                  <a16:creationId xmlns:a16="http://schemas.microsoft.com/office/drawing/2014/main" id="{6EFED02B-2D8E-47E8-960B-13B2F35C7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24">
              <a:extLst>
                <a:ext uri="{FF2B5EF4-FFF2-40B4-BE49-F238E27FC236}">
                  <a16:creationId xmlns:a16="http://schemas.microsoft.com/office/drawing/2014/main" id="{1F0F8CEB-54BC-4463-84EF-CC61A7804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25">
              <a:extLst>
                <a:ext uri="{FF2B5EF4-FFF2-40B4-BE49-F238E27FC236}">
                  <a16:creationId xmlns:a16="http://schemas.microsoft.com/office/drawing/2014/main" id="{135C0EC7-0E3E-484F-A91C-527106CE2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82" name="Group 46">
            <a:extLst>
              <a:ext uri="{FF2B5EF4-FFF2-40B4-BE49-F238E27FC236}">
                <a16:creationId xmlns:a16="http://schemas.microsoft.com/office/drawing/2014/main" id="{D8AAC9D3-71E6-4892-8399-6C18E6CA8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B51003B-DDDF-4049-A133-F2DF60A1F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Isosceles Triangle 22">
              <a:extLst>
                <a:ext uri="{FF2B5EF4-FFF2-40B4-BE49-F238E27FC236}">
                  <a16:creationId xmlns:a16="http://schemas.microsoft.com/office/drawing/2014/main" id="{9DD690BE-E030-41B4-8917-02B7748D3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64D1382-F0F2-43D2-91C7-5196974EA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83" name="Rectangle 51">
            <a:extLst>
              <a:ext uri="{FF2B5EF4-FFF2-40B4-BE49-F238E27FC236}">
                <a16:creationId xmlns:a16="http://schemas.microsoft.com/office/drawing/2014/main" id="{F3C5918A-1DC5-4CF3-AA27-00AA3088A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Freeform: Shape 53">
            <a:extLst>
              <a:ext uri="{FF2B5EF4-FFF2-40B4-BE49-F238E27FC236}">
                <a16:creationId xmlns:a16="http://schemas.microsoft.com/office/drawing/2014/main" id="{B786683A-6FD6-4BF7-B3B0-DC3976773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274788" y="-15796"/>
            <a:ext cx="7911916" cy="6889592"/>
          </a:xfrm>
          <a:custGeom>
            <a:avLst/>
            <a:gdLst>
              <a:gd name="connsiteX0" fmla="*/ 1144064 w 7911916"/>
              <a:gd name="connsiteY0" fmla="*/ 0 h 6889592"/>
              <a:gd name="connsiteX1" fmla="*/ 7911916 w 7911916"/>
              <a:gd name="connsiteY1" fmla="*/ 0 h 6889592"/>
              <a:gd name="connsiteX2" fmla="*/ 7911916 w 7911916"/>
              <a:gd name="connsiteY2" fmla="*/ 6889592 h 6889592"/>
              <a:gd name="connsiteX3" fmla="*/ 1282780 w 7911916"/>
              <a:gd name="connsiteY3" fmla="*/ 6889592 h 6889592"/>
              <a:gd name="connsiteX4" fmla="*/ 1021588 w 7911916"/>
              <a:gd name="connsiteY4" fmla="*/ 6461391 h 6889592"/>
              <a:gd name="connsiteX5" fmla="*/ 841264 w 7911916"/>
              <a:gd name="connsiteY5" fmla="*/ 370936 h 6889592"/>
              <a:gd name="connsiteX6" fmla="*/ 1119707 w 7911916"/>
              <a:gd name="connsiteY6" fmla="*/ 26053 h 6889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911916" h="6889592">
                <a:moveTo>
                  <a:pt x="1144064" y="0"/>
                </a:moveTo>
                <a:lnTo>
                  <a:pt x="7911916" y="0"/>
                </a:lnTo>
                <a:lnTo>
                  <a:pt x="7911916" y="6889592"/>
                </a:lnTo>
                <a:lnTo>
                  <a:pt x="1282780" y="6889592"/>
                </a:lnTo>
                <a:lnTo>
                  <a:pt x="1021588" y="6461391"/>
                </a:lnTo>
                <a:cubicBezTo>
                  <a:pt x="-73086" y="4533675"/>
                  <a:pt x="-509682" y="2192905"/>
                  <a:pt x="841264" y="370936"/>
                </a:cubicBezTo>
                <a:cubicBezTo>
                  <a:pt x="928899" y="253509"/>
                  <a:pt x="1021859" y="138477"/>
                  <a:pt x="1119707" y="26053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5169E50-59FB-4AEE-B61D-44A882A4C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249750" y="-6726"/>
            <a:ext cx="5931659" cy="6871452"/>
          </a:xfrm>
          <a:custGeom>
            <a:avLst/>
            <a:gdLst>
              <a:gd name="connsiteX0" fmla="*/ 2429503 w 5931659"/>
              <a:gd name="connsiteY0" fmla="*/ 0 h 6871452"/>
              <a:gd name="connsiteX1" fmla="*/ 5931659 w 5931659"/>
              <a:gd name="connsiteY1" fmla="*/ 0 h 6871452"/>
              <a:gd name="connsiteX2" fmla="*/ 5931659 w 5931659"/>
              <a:gd name="connsiteY2" fmla="*/ 6871452 h 6871452"/>
              <a:gd name="connsiteX3" fmla="*/ 1302090 w 5931659"/>
              <a:gd name="connsiteY3" fmla="*/ 6871452 h 6871452"/>
              <a:gd name="connsiteX4" fmla="*/ 1257860 w 5931659"/>
              <a:gd name="connsiteY4" fmla="*/ 6820098 h 6871452"/>
              <a:gd name="connsiteX5" fmla="*/ 456609 w 5931659"/>
              <a:gd name="connsiteY5" fmla="*/ 1965059 h 6871452"/>
              <a:gd name="connsiteX6" fmla="*/ 2356353 w 5931659"/>
              <a:gd name="connsiteY6" fmla="*/ 42030 h 6871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1659" h="6871452">
                <a:moveTo>
                  <a:pt x="2429503" y="0"/>
                </a:moveTo>
                <a:lnTo>
                  <a:pt x="5931659" y="0"/>
                </a:lnTo>
                <a:lnTo>
                  <a:pt x="5931659" y="6871452"/>
                </a:lnTo>
                <a:lnTo>
                  <a:pt x="1302090" y="6871452"/>
                </a:lnTo>
                <a:lnTo>
                  <a:pt x="1257860" y="6820098"/>
                </a:lnTo>
                <a:cubicBezTo>
                  <a:pt x="121068" y="5395213"/>
                  <a:pt x="-469022" y="3541076"/>
                  <a:pt x="456609" y="1965059"/>
                </a:cubicBezTo>
                <a:cubicBezTo>
                  <a:pt x="919425" y="1178905"/>
                  <a:pt x="1583566" y="524859"/>
                  <a:pt x="2356353" y="42030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17C30F0-5A38-4B60-B632-3AF7C2780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5433528" y="-3116"/>
            <a:ext cx="6766974" cy="6864232"/>
          </a:xfrm>
          <a:custGeom>
            <a:avLst/>
            <a:gdLst>
              <a:gd name="connsiteX0" fmla="*/ 2135088 w 6766974"/>
              <a:gd name="connsiteY0" fmla="*/ 0 h 6864232"/>
              <a:gd name="connsiteX1" fmla="*/ 6766974 w 6766974"/>
              <a:gd name="connsiteY1" fmla="*/ 0 h 6864232"/>
              <a:gd name="connsiteX2" fmla="*/ 6766974 w 6766974"/>
              <a:gd name="connsiteY2" fmla="*/ 6864232 h 6864232"/>
              <a:gd name="connsiteX3" fmla="*/ 1128977 w 6766974"/>
              <a:gd name="connsiteY3" fmla="*/ 6864232 h 6864232"/>
              <a:gd name="connsiteX4" fmla="*/ 1004776 w 6766974"/>
              <a:gd name="connsiteY4" fmla="*/ 6687663 h 6864232"/>
              <a:gd name="connsiteX5" fmla="*/ 709736 w 6766974"/>
              <a:gd name="connsiteY5" fmla="*/ 1521351 h 6864232"/>
              <a:gd name="connsiteX6" fmla="*/ 1896284 w 6766974"/>
              <a:gd name="connsiteY6" fmla="*/ 197391 h 6864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66974" h="6864232">
                <a:moveTo>
                  <a:pt x="2135088" y="0"/>
                </a:moveTo>
                <a:lnTo>
                  <a:pt x="6766974" y="0"/>
                </a:lnTo>
                <a:lnTo>
                  <a:pt x="6766974" y="6864232"/>
                </a:lnTo>
                <a:lnTo>
                  <a:pt x="1128977" y="6864232"/>
                </a:lnTo>
                <a:lnTo>
                  <a:pt x="1004776" y="6687663"/>
                </a:lnTo>
                <a:cubicBezTo>
                  <a:pt x="-54053" y="5122098"/>
                  <a:pt x="-463081" y="3202457"/>
                  <a:pt x="709736" y="1521351"/>
                </a:cubicBezTo>
                <a:cubicBezTo>
                  <a:pt x="1045443" y="1039181"/>
                  <a:pt x="1446565" y="592246"/>
                  <a:pt x="1896284" y="197391"/>
                </a:cubicBezTo>
                <a:close/>
              </a:path>
            </a:pathLst>
          </a:custGeom>
          <a:noFill/>
          <a:ln w="9525" cap="flat">
            <a:solidFill>
              <a:schemeClr val="tx1">
                <a:alpha val="10000"/>
              </a:schemeClr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200CBA5-3F2B-4AAC-9F86-99AFECC19C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36" y="0"/>
            <a:ext cx="5238864" cy="6858000"/>
          </a:xfrm>
          <a:custGeom>
            <a:avLst/>
            <a:gdLst>
              <a:gd name="connsiteX0" fmla="*/ 2829115 w 5238864"/>
              <a:gd name="connsiteY0" fmla="*/ 0 h 6864726"/>
              <a:gd name="connsiteX1" fmla="*/ 5238864 w 5238864"/>
              <a:gd name="connsiteY1" fmla="*/ 0 h 6864726"/>
              <a:gd name="connsiteX2" fmla="*/ 5238864 w 5238864"/>
              <a:gd name="connsiteY2" fmla="*/ 6864726 h 6864726"/>
              <a:gd name="connsiteX3" fmla="*/ 1518091 w 5238864"/>
              <a:gd name="connsiteY3" fmla="*/ 6864726 h 6864726"/>
              <a:gd name="connsiteX4" fmla="*/ 1435414 w 5238864"/>
              <a:gd name="connsiteY4" fmla="*/ 6778879 h 6864726"/>
              <a:gd name="connsiteX5" fmla="*/ 406006 w 5238864"/>
              <a:gd name="connsiteY5" fmla="*/ 2093910 h 6864726"/>
              <a:gd name="connsiteX6" fmla="*/ 2559142 w 5238864"/>
              <a:gd name="connsiteY6" fmla="*/ 124487 h 6864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38864" h="6864726">
                <a:moveTo>
                  <a:pt x="2829115" y="0"/>
                </a:moveTo>
                <a:lnTo>
                  <a:pt x="5238864" y="0"/>
                </a:lnTo>
                <a:lnTo>
                  <a:pt x="5238864" y="6864726"/>
                </a:lnTo>
                <a:lnTo>
                  <a:pt x="1518091" y="6864726"/>
                </a:lnTo>
                <a:lnTo>
                  <a:pt x="1435414" y="6778879"/>
                </a:lnTo>
                <a:cubicBezTo>
                  <a:pt x="226066" y="5476104"/>
                  <a:pt x="-499346" y="3635393"/>
                  <a:pt x="406006" y="2093910"/>
                </a:cubicBezTo>
                <a:cubicBezTo>
                  <a:pt x="907547" y="1241972"/>
                  <a:pt x="1674986" y="564513"/>
                  <a:pt x="2559142" y="12448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874928" y="1134142"/>
            <a:ext cx="3456122" cy="4589717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48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rgbClr val="FFFFFF"/>
                </a:solidFill>
              </a:rPr>
              <a:pPr defTabSz="457200"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798577" y="803186"/>
            <a:ext cx="5427137" cy="52486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+mn-lt"/>
              </a:rPr>
              <a:t>The report aims to determine and predict the first stage landing outcome of future rocket launch.</a:t>
            </a:r>
          </a:p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+mn-lt"/>
              </a:rPr>
              <a:t>By determining if the first stage will land successfully, we can determine the cost of a launch. This information can be used if an alternate company wants to bid against SpaceX for a rocket launch. </a:t>
            </a:r>
          </a:p>
          <a:p>
            <a:pPr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+mn-lt"/>
              </a:rPr>
              <a:t>The questions: 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+mn-lt"/>
              </a:rPr>
              <a:t>What property of a launch affects landing outcome? Is it launch site, payload range, booster version or orbit type?</a:t>
            </a:r>
          </a:p>
          <a:p>
            <a:pPr lvl="1">
              <a:lnSpc>
                <a:spcPct val="120000"/>
              </a:lnSpc>
              <a:spcBef>
                <a:spcPts val="14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sz="1600">
                <a:solidFill>
                  <a:schemeClr val="tx1"/>
                </a:solidFill>
                <a:latin typeface="+mn-lt"/>
              </a:rPr>
              <a:t>Can we predict future landing outcome base on historical launch data?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roup 15">
            <a:extLst>
              <a:ext uri="{FF2B5EF4-FFF2-40B4-BE49-F238E27FC236}">
                <a16:creationId xmlns:a16="http://schemas.microsoft.com/office/drawing/2014/main" id="{7C398DC2-15A5-4D94-ADE8-063BD9841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5D66097F-A54B-419A-BEA2-1181614EA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9606BE77-B714-4341-A201-07A4D2F7B1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3921958F-3206-4EC4-A7E2-34AC4EF5F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BC4C3B1E-DCAB-4BE1-86EE-713CCB44A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36092786-0721-478E-89C1-F348570FB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CE7671D9-C541-4650-912B-DAEFE4D244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29E0890F-4302-475A-B3D6-5DC0349C1C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9430217-12F2-4D45-BAC5-CC18E556E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5AB62040-72E5-4235-9112-2FA1115DA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A6956FC2-5742-4778-B177-3A740C51F4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833617FF-9946-424D-B2D0-10A1129EA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C3ED627F-96D6-49D7-9A29-2B09990F6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DA75A84-00CD-4757-B889-FF3DF51F6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21645F47-7757-4CCA-AFA2-6FEB147EDE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9497B6B9-E49A-437A-AEE1-E2D9010BE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023C0D8D-F58B-4E11-9D17-6D29EA647D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4E27F09C-8BC6-48AC-8F84-BDB985592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8D0410EF-44A8-4016-829F-7A6FBABC6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9783CEA-1D68-48C4-B7EC-04B898091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48DED254-72EE-4944-9537-30BEA7DD1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8EC05848-3958-48CF-939D-D45763ECBA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132" name="Group 38">
            <a:extLst>
              <a:ext uri="{FF2B5EF4-FFF2-40B4-BE49-F238E27FC236}">
                <a16:creationId xmlns:a16="http://schemas.microsoft.com/office/drawing/2014/main" id="{041603ED-BECA-4834-B1CD-73EB44086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AFF059F-1945-4E58-8A44-5E3F0A2D3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22">
              <a:extLst>
                <a:ext uri="{FF2B5EF4-FFF2-40B4-BE49-F238E27FC236}">
                  <a16:creationId xmlns:a16="http://schemas.microsoft.com/office/drawing/2014/main" id="{951A797A-8632-4261-BB28-7014BAAB63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AFC102C-9A0C-4D64-9938-390446FB1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30F0A1D0-ABF3-460B-B693-A71CE702F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45">
            <a:extLst>
              <a:ext uri="{FF2B5EF4-FFF2-40B4-BE49-F238E27FC236}">
                <a16:creationId xmlns:a16="http://schemas.microsoft.com/office/drawing/2014/main" id="{2B720CD6-0E60-4E04-B639-5137D5076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7" name="Freeform 5">
              <a:extLst>
                <a:ext uri="{FF2B5EF4-FFF2-40B4-BE49-F238E27FC236}">
                  <a16:creationId xmlns:a16="http://schemas.microsoft.com/office/drawing/2014/main" id="{9374C126-6CB0-4C70-9D7D-6264E63ED7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3F7FC4E9-0461-4513-963B-5B3374BE9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49E406C3-7A99-4DF0-9BC0-82B331E9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F43C3DAA-0BAE-4E22-A0E6-C6EDEF91F3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E6403EE8-10A0-47D0-AF0C-A55E6ABBB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B62E6FD5-24C5-49AE-9A62-92335F305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FF27A5A8-1AAB-44C7-95A6-D7EA96F3F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77D2CB9C-D4EF-4021-9D4A-11592ED2B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FFB1553C-CFA6-4A9C-9197-81FB57B95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1B397E6A-8DD6-45AC-AAF8-7FC9280F90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AA8A1FC5-E25B-40FC-A7E1-9A9010F63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4B0AEAC9-1A57-47B0-91F1-25F848F2C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D2EF5E9A-3279-44D0-997A-2852FE74E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6546E4D4-AD40-4044-AAEF-409FAAB61F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9F74B7CD-40FD-4501-8ABB-2CBA46201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C586E7FB-8AD2-4993-8B6A-10CCB65A2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58746A12-79F3-40FD-9B22-4A637C50E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AE4660F0-6EF5-46F2-A3F5-534350CD5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9A01822F-CF53-40CC-BE8D-F4B6755AE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97CC0DEA-6C98-4BA9-801B-45691713B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9247F470-E537-4731-A1FC-5516A3A1BF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4" name="Group 68">
            <a:extLst>
              <a:ext uri="{FF2B5EF4-FFF2-40B4-BE49-F238E27FC236}">
                <a16:creationId xmlns:a16="http://schemas.microsoft.com/office/drawing/2014/main" id="{0FDD4010-9098-4B06-AD3A-251B035B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E4B9C13C-D88C-4861-87F7-A2BACEC3D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Isosceles Triangle 22">
              <a:extLst>
                <a:ext uri="{FF2B5EF4-FFF2-40B4-BE49-F238E27FC236}">
                  <a16:creationId xmlns:a16="http://schemas.microsoft.com/office/drawing/2014/main" id="{EC3F6376-CC94-45E8-A5A5-F7C419C1B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A0BE2FCA-8F95-4AE6-A3E2-530B822F9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Success Launch Rate of KSC LC-39A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40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21063E-A77F-4831-BF2A-0967E55A3795}"/>
              </a:ext>
            </a:extLst>
          </p:cNvPr>
          <p:cNvSpPr txBox="1"/>
          <p:nvPr/>
        </p:nvSpPr>
        <p:spPr>
          <a:xfrm>
            <a:off x="5118447" y="797594"/>
            <a:ext cx="6281873" cy="239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/>
              <a:t>Class = 1 :  success rate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/>
              <a:t>Class = 0:  failure rate</a:t>
            </a:r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/>
              <a:t>KSC LC-39A has 76.9% success launch rate. </a:t>
            </a:r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48D15E3-D4C8-403F-B9EC-5A7EBCC762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5" y="3673560"/>
            <a:ext cx="6285055" cy="2382858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4B0DE1-A16D-4D6C-B3C7-9A1CA40A0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2582" y="4328801"/>
            <a:ext cx="1874519" cy="1189349"/>
          </a:xfrm>
          <a:prstGeom prst="rect">
            <a:avLst/>
          </a:prstGeom>
          <a:ln w="9525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16BBC4-F726-4958-8C21-F3DC27C8A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843"/>
          <a:stretch/>
        </p:blipFill>
        <p:spPr>
          <a:xfrm>
            <a:off x="5260583" y="3689282"/>
            <a:ext cx="3407263" cy="2360681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81F6272-2D8B-43ED-B0FE-A3834D786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C0DF30E9-8AD2-4528-87A0-2478F06C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FF931D9A-1E80-46D9-A587-8AC93BAD1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CB72A66A-73DF-42C3-B079-0A900A6DB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80FB6E72-6CF0-453C-9FE4-B1CE9BB8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4CEF5EF8-F9FC-40D3-A309-16E105E59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BCA2598B-2EB3-485D-AA55-B13A4FAE7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1862F656-81B6-4D3F-8A60-6BC6D95C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E832566E-BD36-4734-9A30-30C43C5AC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ABEB461B-59B1-4D88-9166-4C3D29865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E24AF2E6-340B-4BA9-B658-991448568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F3A5F3F9-A868-40C6-91BB-915BDFCAE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19E38A9A-0FDB-4637-8061-C7A41043D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19CD4F6E-2395-498B-809D-D00ADE7F1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3CCBA3DF-710E-4D99-8577-DAB448B03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708252DD-5CC4-4D40-AA4F-3494062B3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FA2F30EB-C288-4DB4-8AAB-6BD0C4809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4BAE05A9-9553-4383-9970-396D1B74E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1386C40D-23D3-46EB-A042-233F9E2A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F00E9367-45CC-4ABB-883B-5847B4968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6965CF0-47A9-42B4-9BB9-4036AD24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8B95846F-6193-4E64-967E-B97A998C5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D4094EA-35EA-4936-80C5-47E4CCBE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569742E-94AF-45D8-B657-E59AAD936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2">
              <a:extLst>
                <a:ext uri="{FF2B5EF4-FFF2-40B4-BE49-F238E27FC236}">
                  <a16:creationId xmlns:a16="http://schemas.microsoft.com/office/drawing/2014/main" id="{C82ACEBC-1D5B-4E6E-AA7F-9955EAB41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930B44A-1C77-42D8-8BB5-1F1B5062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41B2C845-AE0D-40C0-9642-B2F24E7A1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689F86D-CB55-4B8A-A394-31538E768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2C78A5D1-6529-4E34-9B18-4AADC12E76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D0631919-A057-4D28-BA5F-A8FCE69F6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16EE6D97-4D0C-442F-B517-50359B2B59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3329769C-6F45-43C2-B48C-901BA9090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F706AC12-3637-427A-91F6-3030B7BCC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182E8ECB-A9DA-4E38-96B6-6626CACB3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B7D0F940-D4CA-4E14-B773-1BF2902D2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8A253396-38BF-47D0-B319-5B50572CC1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E94EE71B-2ACA-4EBE-BC20-7E02DDD64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3CFD4811-6DBA-493D-9433-D2FB11223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A192F2FD-0AA8-4329-9259-D09010D03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53DE8E07-386E-49C1-915B-0BA9D9026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3D150EFF-AFDA-408D-9DEC-06DFB8E0C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D6C12AC9-18A7-4E51-B9CE-611A0AB83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4ECADDED-04C0-4A53-8BDB-836CA30C4F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90958377-9E36-4DDB-AE3F-E071A20802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022C1727-C545-48F0-88F9-C5B47D9C0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4A9E3773-4958-4AE2-93B3-3766BE521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AB0D0BC7-0359-45CA-B9E7-C785EF74F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C2D076F8-3987-4505-9167-60D8CAEF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FA6711C0-E296-41D2-858C-51EA6818E2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993761B-6F7C-4665-81AB-E8D3C01C9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D5B54479-6A03-41C5-AB53-378D5F0F27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22">
              <a:extLst>
                <a:ext uri="{FF2B5EF4-FFF2-40B4-BE49-F238E27FC236}">
                  <a16:creationId xmlns:a16="http://schemas.microsoft.com/office/drawing/2014/main" id="{4FE1EE38-F7F9-43DC-BF17-55E6495AB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A5B2F69-C467-41D4-B8E5-5A5BD569B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888631" y="2358391"/>
            <a:ext cx="3498979" cy="2453676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pc="-150" dirty="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Launch Outcome by Payload Mass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41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A6CF6-2F85-4496-8483-93C0EF95DF07}"/>
              </a:ext>
            </a:extLst>
          </p:cNvPr>
          <p:cNvSpPr txBox="1"/>
          <p:nvPr/>
        </p:nvSpPr>
        <p:spPr>
          <a:xfrm>
            <a:off x="5118447" y="797594"/>
            <a:ext cx="6281873" cy="23933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dirty="0"/>
              <a:t>Booster FT has more success launches with payload range from 2000 – 4000kg</a:t>
            </a:r>
            <a:endParaRPr lang="en-US"/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endParaRPr lang="en-US"/>
          </a:p>
          <a:p>
            <a:pPr marL="285750" indent="-2286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dirty="0"/>
              <a:t>Payload range from 6000-8000kg has no success launches. </a:t>
            </a:r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DD82BC5-7E87-41FC-8233-C1B382041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5" y="3667039"/>
            <a:ext cx="6269016" cy="2376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8D0B1-49BB-4F51-A227-BD1DEE467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27" y="3838822"/>
            <a:ext cx="5385060" cy="2059785"/>
          </a:xfrm>
          <a:prstGeom prst="rect">
            <a:avLst/>
          </a:prstGeom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E00A35-A9A5-48CE-8938-F1C19A45B4A0}"/>
              </a:ext>
            </a:extLst>
          </p:cNvPr>
          <p:cNvSpPr/>
          <p:nvPr/>
        </p:nvSpPr>
        <p:spPr>
          <a:xfrm>
            <a:off x="1059078" y="2838127"/>
            <a:ext cx="5788984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chemeClr val="tx1"/>
                  </a:outerShdw>
                </a:effectLst>
              </a:rPr>
              <a:t>Predictive Analysis</a:t>
            </a:r>
          </a:p>
          <a:p>
            <a:pPr algn="ctr"/>
            <a:r>
              <a:rPr lang="en-US" sz="4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chemeClr val="tx1"/>
                  </a:outerShdw>
                </a:effectLst>
              </a:rPr>
              <a:t>(Classification)</a:t>
            </a:r>
            <a:endParaRPr lang="en-US" sz="4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chemeClr val="tx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81F6272-2D8B-43ED-B0FE-A3834D786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0DF30E9-8AD2-4528-87A0-2478F06C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F931D9A-1E80-46D9-A587-8AC93BAD1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B72A66A-73DF-42C3-B079-0A900A6DB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0FB6E72-6CF0-453C-9FE4-B1CE9BB8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CEF5EF8-F9FC-40D3-A309-16E105E59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CA2598B-2EB3-485D-AA55-B13A4FAE7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862F656-81B6-4D3F-8A60-6BC6D95C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832566E-BD36-4734-9A30-30C43C5AC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BEB461B-59B1-4D88-9166-4C3D29865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24AF2E6-340B-4BA9-B658-991448568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3A5F3F9-A868-40C6-91BB-915BDFCAE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9E38A9A-0FDB-4637-8061-C7A41043D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9CD4F6E-2395-498B-809D-D00ADE7F1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CCBA3DF-710E-4D99-8577-DAB448B03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08252DD-5CC4-4D40-AA4F-3494062B3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A2F30EB-C288-4DB4-8AAB-6BD0C4809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4BAE05A9-9553-4383-9970-396D1B74E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1386C40D-23D3-46EB-A042-233F9E2A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F00E9367-45CC-4ABB-883B-5847B4968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6965CF0-47A9-42B4-9BB9-4036AD24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8B95846F-6193-4E64-967E-B97A998C5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4094EA-35EA-4936-80C5-47E4CCBE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69742E-94AF-45D8-B657-E59AAD936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22">
              <a:extLst>
                <a:ext uri="{FF2B5EF4-FFF2-40B4-BE49-F238E27FC236}">
                  <a16:creationId xmlns:a16="http://schemas.microsoft.com/office/drawing/2014/main" id="{C82ACEBC-1D5B-4E6E-AA7F-9955EAB41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930B44A-1C77-42D8-8BB5-1F1B5062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CA3DC2E6-1437-4ADF-964E-AC01AD156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147DC8C-AE3B-4FD6-BE3A-F95E985EF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E64003C6-4254-40BD-AF4C-85B406128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9DCF718E-1137-411A-8212-2E963734D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77C670CB-B756-4B79-8D46-129A47687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BDE6AE2D-DDD6-4975-987F-6652428EF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F9240DD2-EEC5-45BE-9ED1-C2711F531D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A9FF84F6-1BEA-42B0-964D-4C58B02483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A94E03EE-96D0-4D6B-ADB3-CE073A887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EB419F28-29C7-47A4-BA2B-B87D64102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82DDB97F-3F05-4C8C-B6C4-7868EA4400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B65DD513-428F-4F26-8E64-AA2EB0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CC433D64-EC3E-4DFF-9C0F-58CE0D85B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C4DBA574-8448-4C7F-8ECD-65E280F6F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355CAF17-9039-4AA1-93AC-EF73692E4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43791427-924F-4544-BB1A-1DB400BC5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BA5C30AE-ABE6-40AC-981F-A7C808AAD7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46A07100-F6F3-411E-9D85-D6373AA1F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FF981087-0D18-419F-9CA1-E13AF39B55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F21B12D0-A750-43C7-A970-B8C30DA3F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0616FAA2-1ABF-402B-A85B-BB37A90DD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BD0FBBE9-09B4-46CA-89A0-66B929A20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09ED770B-F59A-4F30-9022-0CB5BFA76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1158DDBE-C970-4866-B650-BFA6EB2BE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04710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22">
            <a:extLst>
              <a:ext uri="{FF2B5EF4-FFF2-40B4-BE49-F238E27FC236}">
                <a16:creationId xmlns:a16="http://schemas.microsoft.com/office/drawing/2014/main" id="{1AC2F6F8-97CC-4741-BE63-D6944827A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546507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0548D4-3017-4154-A8A7-C77FB6F1E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634393"/>
            <a:ext cx="5935796" cy="3917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873978" y="1718735"/>
            <a:ext cx="5767566" cy="107237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z="36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Classification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3934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3102" y="2789239"/>
            <a:ext cx="5768442" cy="2683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>
                <a:solidFill>
                  <a:srgbClr val="FFFFFE"/>
                </a:solidFill>
              </a:rPr>
              <a:t>4 models were built: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>
                <a:solidFill>
                  <a:srgbClr val="FFFFFE"/>
                </a:solidFill>
              </a:rPr>
              <a:t>Logistic Regression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>
                <a:solidFill>
                  <a:srgbClr val="FFFFFE"/>
                </a:solidFill>
              </a:rPr>
              <a:t>Support Vector Machine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>
                <a:solidFill>
                  <a:srgbClr val="FFFFFE"/>
                </a:solidFill>
              </a:rPr>
              <a:t>Decision Tree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>
                <a:solidFill>
                  <a:srgbClr val="FFFFFE"/>
                </a:solidFill>
              </a:rPr>
              <a:t>K Nearest Neighbor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600">
                <a:solidFill>
                  <a:srgbClr val="FFFFFE"/>
                </a:solidFill>
              </a:rPr>
              <a:t>The scores are practically the same: 0.83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A87E373-170F-4468-875D-EAD8418B9E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862" y="-6706"/>
            <a:ext cx="4642138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BF947-5D93-48D2-9A97-3171C7E8C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6652" y="2096739"/>
            <a:ext cx="3990545" cy="267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81F6272-2D8B-43ED-B0FE-A3834D786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0DF30E9-8AD2-4528-87A0-2478F06C01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F931D9A-1E80-46D9-A587-8AC93BAD15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CB72A66A-73DF-42C3-B079-0A900A6DB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0FB6E72-6CF0-453C-9FE4-B1CE9BB81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CEF5EF8-F9FC-40D3-A309-16E105E59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CA2598B-2EB3-485D-AA55-B13A4FAE79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1862F656-81B6-4D3F-8A60-6BC6D95C18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832566E-BD36-4734-9A30-30C43C5AC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BEB461B-59B1-4D88-9166-4C3D29865A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E24AF2E6-340B-4BA9-B658-9914485683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3A5F3F9-A868-40C6-91BB-915BDFCAEE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9E38A9A-0FDB-4637-8061-C7A41043D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19CD4F6E-2395-498B-809D-D00ADE7F1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CCBA3DF-710E-4D99-8577-DAB448B03F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08252DD-5CC4-4D40-AA4F-3494062B3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FA2F30EB-C288-4DB4-8AAB-6BD0C4809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4BAE05A9-9553-4383-9970-396D1B74E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1386C40D-23D3-46EB-A042-233F9E2AC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F00E9367-45CC-4ABB-883B-5847B49689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F6965CF0-47A9-42B4-9BB9-4036AD24F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8B95846F-6193-4E64-967E-B97A998C5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D4094EA-35EA-4936-80C5-47E4CCBEB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569742E-94AF-45D8-B657-E59AAD936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22">
              <a:extLst>
                <a:ext uri="{FF2B5EF4-FFF2-40B4-BE49-F238E27FC236}">
                  <a16:creationId xmlns:a16="http://schemas.microsoft.com/office/drawing/2014/main" id="{C82ACEBC-1D5B-4E6E-AA7F-9955EAB418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930B44A-1C77-42D8-8BB5-1F1B50621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E3392829-E535-436D-B4A9-1594360DD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8B48F69-2D5B-4553-90E3-156A0E298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55E9FA80-481D-45FD-8EAB-E4978B953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4106EE82-F7B7-45F7-ADA2-A6AB95AF5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7BD410D0-24D7-452E-A9A9-680A513A6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2AB2DC87-8768-4621-823D-541EB38D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C4AA0D5D-1924-4B1D-AA6D-BE534B689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70DE06AC-8AFB-42D7-88A9-E508A5184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31CDD261-ED96-4729-BDFC-410E0F60F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82FEC379-44A0-44FB-981C-1594F49FF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E5BA9A3D-D32D-4099-8893-6CC5CE846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98065923-4682-4A88-A481-632CC35222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47BD3031-B392-4E62-A1E4-046B038BC3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5964B785-1CE8-4272-B96D-116435B48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8F3B61F2-DB05-45B3-9585-D2DAFD152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695AE375-91BF-4EA0-A73E-A0B4A271B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46634B97-B3F9-4361-B3DC-DE7C578DD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AE7DF340-D438-402D-9396-38488FCC8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84AA9E5B-CA16-468A-B488-0EF0AD305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4A577D8C-464A-40C0-819F-EF9F5C956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03BD3B91-E9B3-44DF-A1C6-F5754BC66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5084CF60-21C8-44AF-8A46-0884BBB24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5BB86FD4-2A75-4473-BCC6-8EFCC60288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A21F7366-2538-461A-93DF-E4DC44CA7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377682"/>
            <a:ext cx="5936885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Isosceles Triangle 22">
            <a:extLst>
              <a:ext uri="{FF2B5EF4-FFF2-40B4-BE49-F238E27FC236}">
                <a16:creationId xmlns:a16="http://schemas.microsoft.com/office/drawing/2014/main" id="{4BC27E06-D4CD-4D2E-BCFA-F3C24F3FB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602131" y="5223532"/>
            <a:ext cx="315988" cy="272403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E7A18126-6C14-43BD-9324-A24B1FFEC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682" y="1961035"/>
            <a:ext cx="5935796" cy="326769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873978" y="2039943"/>
            <a:ext cx="5767566" cy="838773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ctr">
              <a:lnSpc>
                <a:spcPct val="85000"/>
              </a:lnSpc>
              <a:spcAft>
                <a:spcPts val="600"/>
              </a:spcAft>
            </a:pPr>
            <a:r>
              <a:rPr lang="en-US" sz="2800" spc="-150">
                <a:solidFill>
                  <a:srgbClr val="FFFEFF"/>
                </a:solidFill>
                <a:latin typeface="+mj-lt"/>
                <a:ea typeface="+mj-ea"/>
                <a:cs typeface="+mj-cs"/>
              </a:rPr>
              <a:t>Confusion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803934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73102" y="2878716"/>
            <a:ext cx="5768442" cy="2262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1400"/>
              </a:spcBef>
            </a:pPr>
            <a:r>
              <a:rPr lang="en-US" sz="1500">
                <a:solidFill>
                  <a:srgbClr val="FFFFFE"/>
                </a:solidFill>
              </a:rPr>
              <a:t>We can see:</a:t>
            </a:r>
          </a:p>
          <a:p>
            <a:pPr lvl="1">
              <a:spcBef>
                <a:spcPts val="1400"/>
              </a:spcBef>
            </a:pPr>
            <a:r>
              <a:rPr lang="en-US" sz="1500">
                <a:solidFill>
                  <a:srgbClr val="FFFFFE"/>
                </a:solidFill>
              </a:rPr>
              <a:t>3 records were correctly classified as “did not land” </a:t>
            </a:r>
          </a:p>
          <a:p>
            <a:pPr lvl="1">
              <a:spcBef>
                <a:spcPts val="1400"/>
              </a:spcBef>
            </a:pPr>
            <a:r>
              <a:rPr lang="en-US" sz="1500">
                <a:solidFill>
                  <a:srgbClr val="FFFFFE"/>
                </a:solidFill>
              </a:rPr>
              <a:t>12 records were correctly classified as “landed” </a:t>
            </a:r>
          </a:p>
          <a:p>
            <a:pPr lvl="1">
              <a:spcBef>
                <a:spcPts val="1400"/>
              </a:spcBef>
            </a:pPr>
            <a:r>
              <a:rPr lang="en-US" sz="1500">
                <a:solidFill>
                  <a:srgbClr val="FFFFFE"/>
                </a:solidFill>
              </a:rPr>
              <a:t>3 records were incorrectly classified as “landed”</a:t>
            </a:r>
          </a:p>
          <a:p>
            <a:pPr lvl="1">
              <a:spcBef>
                <a:spcPts val="1400"/>
              </a:spcBef>
            </a:pPr>
            <a:r>
              <a:rPr lang="en-US" sz="1500">
                <a:solidFill>
                  <a:srgbClr val="FFFFFE"/>
                </a:solidFill>
              </a:rPr>
              <a:t>3 records were incorrectly classified as “did not land”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78C6D52-FB3C-48C6-B053-B3216B7B56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49557" y="0"/>
            <a:ext cx="4640799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9CF56-7BB6-48EE-AFFD-43B372B9E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179" y="2131776"/>
            <a:ext cx="3997781" cy="259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8D5444C-D133-4651-98D6-333230F795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72218A13-2C90-436D-A943-A342F28A6B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7DB83A0-C9B7-49B9-A563-90F402C6F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5D345F5-B938-4F8F-BB27-4E1CFBB96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F2BF8527-EF01-4079-8DAB-EC5E49881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3F052BD7-7365-456B-B3C1-80BC126E0F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B982CA2F-1391-4712-98A4-E983A361E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4477E574-E148-4D2F-97DA-0AA49EC1F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60F1C064-4529-4FD8-86C0-726679794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E2E1938D-00EE-4971-9429-830B27ADF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B43B3A28-F060-45FD-87B1-6A43B4069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91642D8-3345-45A1-89BD-451ADD3027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75594D98-1CF5-47D2-A177-B65467C4BD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0EA4907B-3553-4F71-97CF-0FE7A69582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4CF13238-4B59-452F-BE72-BCCAF4644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79F95C9A-FC88-48E1-9955-123F6A783F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AEB0962C-F99F-4657-B6C2-301272B0E5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079D45E0-1A69-496F-BEB1-8E21D2E1E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B43827B3-A19F-4FE6-A9AA-6CAF3DCB0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EFED02B-2D8E-47E8-960B-13B2F35C79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F0F8CEB-54BC-4463-84EF-CC61A7804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135C0EC7-0E3E-484F-A91C-527106CE2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AAC9D3-71E6-4892-8399-6C18E6CA8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2B51003B-DDDF-4049-A133-F2DF60A1F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22">
              <a:extLst>
                <a:ext uri="{FF2B5EF4-FFF2-40B4-BE49-F238E27FC236}">
                  <a16:creationId xmlns:a16="http://schemas.microsoft.com/office/drawing/2014/main" id="{9DD690BE-E030-41B4-8917-02B7748D3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64D1382-F0F2-43D2-91C7-5196974EA3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D75627FE-0AC5-4349-AC08-45A58BEC9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0" name="Group 43">
            <a:extLst>
              <a:ext uri="{FF2B5EF4-FFF2-40B4-BE49-F238E27FC236}">
                <a16:creationId xmlns:a16="http://schemas.microsoft.com/office/drawing/2014/main" id="{F87AAF7B-2090-475D-9C3E-FDC03DD87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F2DCEC33-4B31-44BC-99CB-9E4845DC4C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Freeform 6">
              <a:extLst>
                <a:ext uri="{FF2B5EF4-FFF2-40B4-BE49-F238E27FC236}">
                  <a16:creationId xmlns:a16="http://schemas.microsoft.com/office/drawing/2014/main" id="{204E0A10-D288-4B22-87A1-737B0A37D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9A3E042E-4911-425A-84BB-04BF90D0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4" name="Freeform 8">
              <a:extLst>
                <a:ext uri="{FF2B5EF4-FFF2-40B4-BE49-F238E27FC236}">
                  <a16:creationId xmlns:a16="http://schemas.microsoft.com/office/drawing/2014/main" id="{3A49226D-3129-4C5A-9641-3D03BEEA7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9">
              <a:extLst>
                <a:ext uri="{FF2B5EF4-FFF2-40B4-BE49-F238E27FC236}">
                  <a16:creationId xmlns:a16="http://schemas.microsoft.com/office/drawing/2014/main" id="{9CC3C315-B515-4DD8-AC22-9D8417B37F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10">
              <a:extLst>
                <a:ext uri="{FF2B5EF4-FFF2-40B4-BE49-F238E27FC236}">
                  <a16:creationId xmlns:a16="http://schemas.microsoft.com/office/drawing/2014/main" id="{1A961828-F78F-4D56-A98E-037806C637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11">
              <a:extLst>
                <a:ext uri="{FF2B5EF4-FFF2-40B4-BE49-F238E27FC236}">
                  <a16:creationId xmlns:a16="http://schemas.microsoft.com/office/drawing/2014/main" id="{739D4F9D-3728-42C1-8302-452D51321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12">
              <a:extLst>
                <a:ext uri="{FF2B5EF4-FFF2-40B4-BE49-F238E27FC236}">
                  <a16:creationId xmlns:a16="http://schemas.microsoft.com/office/drawing/2014/main" id="{B4D9647E-354D-4CA8-B4A7-39172E5EA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3">
              <a:extLst>
                <a:ext uri="{FF2B5EF4-FFF2-40B4-BE49-F238E27FC236}">
                  <a16:creationId xmlns:a16="http://schemas.microsoft.com/office/drawing/2014/main" id="{A3EC74E0-5222-4ACC-BCEC-1AA189D3BC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4">
              <a:extLst>
                <a:ext uri="{FF2B5EF4-FFF2-40B4-BE49-F238E27FC236}">
                  <a16:creationId xmlns:a16="http://schemas.microsoft.com/office/drawing/2014/main" id="{C0AE72B4-084D-42E6-ABED-5FD4650D4B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C9D1F5DD-8D50-4098-8D2B-10E284752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D48F3941-C3C7-4589-AA46-067F6BB2D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7">
              <a:extLst>
                <a:ext uri="{FF2B5EF4-FFF2-40B4-BE49-F238E27FC236}">
                  <a16:creationId xmlns:a16="http://schemas.microsoft.com/office/drawing/2014/main" id="{C16BBE9A-4BE3-4401-82C5-8041DB14E5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8">
              <a:extLst>
                <a:ext uri="{FF2B5EF4-FFF2-40B4-BE49-F238E27FC236}">
                  <a16:creationId xmlns:a16="http://schemas.microsoft.com/office/drawing/2014/main" id="{06180330-CCD3-4D14-A652-D60C2825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9">
              <a:extLst>
                <a:ext uri="{FF2B5EF4-FFF2-40B4-BE49-F238E27FC236}">
                  <a16:creationId xmlns:a16="http://schemas.microsoft.com/office/drawing/2014/main" id="{616C90F6-4133-43A5-B47C-7750FE2819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20">
              <a:extLst>
                <a:ext uri="{FF2B5EF4-FFF2-40B4-BE49-F238E27FC236}">
                  <a16:creationId xmlns:a16="http://schemas.microsoft.com/office/drawing/2014/main" id="{D7C03F90-E828-4414-8A53-92069FFB6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21">
              <a:extLst>
                <a:ext uri="{FF2B5EF4-FFF2-40B4-BE49-F238E27FC236}">
                  <a16:creationId xmlns:a16="http://schemas.microsoft.com/office/drawing/2014/main" id="{6ADDE443-75AA-4F32-A2EE-272C4347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22">
              <a:extLst>
                <a:ext uri="{FF2B5EF4-FFF2-40B4-BE49-F238E27FC236}">
                  <a16:creationId xmlns:a16="http://schemas.microsoft.com/office/drawing/2014/main" id="{ACD281C1-1D59-453F-A33A-D83E39EB0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3">
              <a:extLst>
                <a:ext uri="{FF2B5EF4-FFF2-40B4-BE49-F238E27FC236}">
                  <a16:creationId xmlns:a16="http://schemas.microsoft.com/office/drawing/2014/main" id="{60217FAC-29FE-4D6B-9BB4-FF41AA75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4">
              <a:extLst>
                <a:ext uri="{FF2B5EF4-FFF2-40B4-BE49-F238E27FC236}">
                  <a16:creationId xmlns:a16="http://schemas.microsoft.com/office/drawing/2014/main" id="{0D3CC33A-6E36-4A72-9965-8E20FB05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5">
              <a:extLst>
                <a:ext uri="{FF2B5EF4-FFF2-40B4-BE49-F238E27FC236}">
                  <a16:creationId xmlns:a16="http://schemas.microsoft.com/office/drawing/2014/main" id="{F128F04E-05CD-4035-A32B-6E9ABAB93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92" name="Rectangle 66">
            <a:extLst>
              <a:ext uri="{FF2B5EF4-FFF2-40B4-BE49-F238E27FC236}">
                <a16:creationId xmlns:a16="http://schemas.microsoft.com/office/drawing/2014/main" id="{BC2574CF-1D35-4994-87BD-5A3378E1A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78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645459" y="960120"/>
            <a:ext cx="3865695" cy="4171278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algn="r">
              <a:lnSpc>
                <a:spcPct val="85000"/>
              </a:lnSpc>
              <a:spcAft>
                <a:spcPts val="600"/>
              </a:spcAft>
            </a:pPr>
            <a:r>
              <a:rPr lang="en-US" sz="4400" spc="-15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>
                <a:solidFill>
                  <a:schemeClr val="tx1"/>
                </a:solidFill>
              </a:rPr>
              <a:pPr defTabSz="457200">
                <a:spcAft>
                  <a:spcPts val="600"/>
                </a:spcAft>
              </a:pPr>
              <a:t>45</a:t>
            </a:fld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68B6AB33-DFE6-4FE4-94FE-C9E25424A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52263" y="1200150"/>
            <a:ext cx="0" cy="354397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983164" y="960120"/>
            <a:ext cx="5511800" cy="4171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Since 2013 the overall success rate has been increasing steadily.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In terms of launch sites: 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KSC LC-39A has the highest success rate of all launch sites. 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CCAFS SLC-40 has the lowest success rate of all launch sites. 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In terms of payload range: 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 Range 2000 – 4000kg has the highest success rate</a:t>
            </a:r>
          </a:p>
          <a:p>
            <a:pPr lvl="1"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Range 6000-7000kg has the lowest success rate</a:t>
            </a:r>
          </a:p>
          <a:p>
            <a:pPr>
              <a:lnSpc>
                <a:spcPct val="110000"/>
              </a:lnSpc>
              <a:spcBef>
                <a:spcPts val="1400"/>
              </a:spcBef>
            </a:pPr>
            <a:r>
              <a:rPr lang="en-US" sz="1400"/>
              <a:t>Booster version and orbit type’s affect on landing outcome are unconclusive, as the dataset is too small. </a:t>
            </a: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EC4FA4D-3262-44CB-9012-17F3AE74307B}"/>
              </a:ext>
            </a:extLst>
          </p:cNvPr>
          <p:cNvSpPr/>
          <p:nvPr/>
        </p:nvSpPr>
        <p:spPr>
          <a:xfrm>
            <a:off x="1867471" y="2967335"/>
            <a:ext cx="34676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chemeClr val="tx1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529E332-1F12-4C15-9CD2-46B47C7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EB70D1D9-E454-41A2-8131-F87C242E5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2BD80611-E3DE-49D3-957E-D2672511E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047537A2-1EBB-45DF-81BB-24C8069BF4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2D80068E-88CF-4AFA-A33B-4C67E9DA2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6D3A694A-2C63-4465-903F-2C446C2E9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2AB06086-11CF-41B2-BCA8-F4FD52333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9322517-D640-42FC-95E7-636922C30B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6D353CC0-9B35-4CD3-80D4-CBE64AB17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240FB68B-B3F7-4ACD-BFA8-24993E47B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B71C62F0-2D69-4E12-97FD-4FDA2443B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E29D09D3-D44B-4C33-B67D-A33A62508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F253173C-BDD8-4E76-8508-D65436C6C3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98F05129-C6FB-43CA-81A0-3C0E79AEFD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B362655-D4C7-4196-936B-1AC33DC1D2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081F342A-5654-44A6-8616-8C0E7BDF44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8D067AD4-45F5-405D-A7C5-05E2B4968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1777D4B7-909A-4179-B8F2-4A7DC7751C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8BF3507-BFDE-4733-8CDF-3FDD87FAD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84D14DCD-6EDC-4E92-ADA7-5CA363656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C40BBA1-E470-44B7-8606-F8BCF6B96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7F90053-2737-4E1E-BDBF-D1F2DA63C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9C47D012-ADE5-486B-A297-A95FE2F21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E063DDE-7A1D-4211-952B-F30B31DEE4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10CE3618-1D7A-4256-B2AF-9DB69299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824" y="6419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91A9185-A7D5-460B-98BC-0BF2EBD3E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  <a:noFill/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8AFC1764-6516-4F77-BF30-B8ADB3C9F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7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FCAFF9F9-F806-47EC-BCAC-9921E719F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09D92491-36BD-4861-BA54-DD88E6089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8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23740E15-AB86-4E5C-A137-07E0DDC03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E097852-1F54-4EF0-A1BE-561272FCD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15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5C2DF1F9-21CC-430E-84C8-356C73C6FD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4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7F11B45B-3EDE-4B6A-903B-0AE6E9DD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F77FDDC5-477E-420D-B98F-42ABA2477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3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5" name="Freeform 13">
              <a:extLst>
                <a:ext uri="{FF2B5EF4-FFF2-40B4-BE49-F238E27FC236}">
                  <a16:creationId xmlns:a16="http://schemas.microsoft.com/office/drawing/2014/main" id="{A92C0474-B573-45C5-84C5-194CE1715F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6" name="Freeform 14">
              <a:extLst>
                <a:ext uri="{FF2B5EF4-FFF2-40B4-BE49-F238E27FC236}">
                  <a16:creationId xmlns:a16="http://schemas.microsoft.com/office/drawing/2014/main" id="{2FBC62F8-64D0-4025-99AE-A04E291D9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47" name="Freeform 15">
              <a:extLst>
                <a:ext uri="{FF2B5EF4-FFF2-40B4-BE49-F238E27FC236}">
                  <a16:creationId xmlns:a16="http://schemas.microsoft.com/office/drawing/2014/main" id="{7632F945-80B5-4575-A538-29495BF8F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5562CC17-43D4-4E57-AE08-83952EE59D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2000"/>
                </a:schemeClr>
              </a:solidFill>
              <a:prstDash val="dashDot"/>
              <a:miter lim="800000"/>
              <a:headEnd/>
              <a:tailEnd/>
            </a:ln>
          </p:spPr>
        </p:sp>
        <p:sp>
          <p:nvSpPr>
            <p:cNvPr id="49" name="Freeform 17">
              <a:extLst>
                <a:ext uri="{FF2B5EF4-FFF2-40B4-BE49-F238E27FC236}">
                  <a16:creationId xmlns:a16="http://schemas.microsoft.com/office/drawing/2014/main" id="{E1D78CFE-04CA-4101-AFCF-196940B2D1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0" name="Freeform 18">
              <a:extLst>
                <a:ext uri="{FF2B5EF4-FFF2-40B4-BE49-F238E27FC236}">
                  <a16:creationId xmlns:a16="http://schemas.microsoft.com/office/drawing/2014/main" id="{41F2A149-A64E-4690-B049-18C156A8E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2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1" name="Freeform 19">
              <a:extLst>
                <a:ext uri="{FF2B5EF4-FFF2-40B4-BE49-F238E27FC236}">
                  <a16:creationId xmlns:a16="http://schemas.microsoft.com/office/drawing/2014/main" id="{D9313C72-D62D-4416-A6AE-7EB7D6B54A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2" name="Freeform 20">
              <a:extLst>
                <a:ext uri="{FF2B5EF4-FFF2-40B4-BE49-F238E27FC236}">
                  <a16:creationId xmlns:a16="http://schemas.microsoft.com/office/drawing/2014/main" id="{77B03BEA-76E5-4ECB-B9BB-D89D27509E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1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3" name="Freeform 21">
              <a:extLst>
                <a:ext uri="{FF2B5EF4-FFF2-40B4-BE49-F238E27FC236}">
                  <a16:creationId xmlns:a16="http://schemas.microsoft.com/office/drawing/2014/main" id="{6AF6BECE-416D-4C3A-AD6F-68B08F3CA7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54" name="Freeform 22">
              <a:extLst>
                <a:ext uri="{FF2B5EF4-FFF2-40B4-BE49-F238E27FC236}">
                  <a16:creationId xmlns:a16="http://schemas.microsoft.com/office/drawing/2014/main" id="{B9197E2A-A098-480D-A2A6-3F3B889EDA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</p:spPr>
        </p:sp>
        <p:sp>
          <p:nvSpPr>
            <p:cNvPr id="55" name="Freeform 23">
              <a:extLst>
                <a:ext uri="{FF2B5EF4-FFF2-40B4-BE49-F238E27FC236}">
                  <a16:creationId xmlns:a16="http://schemas.microsoft.com/office/drawing/2014/main" id="{5A493EDB-6C9E-483F-86A6-0F473E590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</p:spPr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34024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fld id="{5075537C-CA84-1446-933C-8E9D027F9201}" type="slidenum">
              <a:rPr lang="en-US" smtClean="0"/>
              <a:pPr defTabSz="457200"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57" name="Isosceles Triangle 56">
            <a:extLst>
              <a:ext uri="{FF2B5EF4-FFF2-40B4-BE49-F238E27FC236}">
                <a16:creationId xmlns:a16="http://schemas.microsoft.com/office/drawing/2014/main" id="{A4CD35EF-7348-4E64-8700-827E64EA4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435823" y="3320139"/>
            <a:ext cx="300774" cy="2592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C151123-A879-40A1-8CD6-A4201EA6CD33}"/>
              </a:ext>
            </a:extLst>
          </p:cNvPr>
          <p:cNvSpPr/>
          <p:nvPr/>
        </p:nvSpPr>
        <p:spPr>
          <a:xfrm>
            <a:off x="3884403" y="2967335"/>
            <a:ext cx="442319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Methodology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6ECB0EC1-4FA1-4D69-B3EA-EBE0FE64AA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5657055"/>
              </p:ext>
            </p:extLst>
          </p:nvPr>
        </p:nvGraphicFramePr>
        <p:xfrm>
          <a:off x="770012" y="1406637"/>
          <a:ext cx="10157632" cy="5181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Data Collection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A0F160-5DEF-4FB8-B96C-7AA391AD6EC5}"/>
              </a:ext>
            </a:extLst>
          </p:cNvPr>
          <p:cNvGrpSpPr/>
          <p:nvPr/>
        </p:nvGrpSpPr>
        <p:grpSpPr>
          <a:xfrm>
            <a:off x="2036043" y="3429000"/>
            <a:ext cx="7962722" cy="2302180"/>
            <a:chOff x="2036042" y="2556899"/>
            <a:chExt cx="8119914" cy="17442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420569C-78E2-4570-95EB-FF8F191C8645}"/>
                </a:ext>
              </a:extLst>
            </p:cNvPr>
            <p:cNvSpPr/>
            <p:nvPr/>
          </p:nvSpPr>
          <p:spPr>
            <a:xfrm>
              <a:off x="2036042" y="2556899"/>
              <a:ext cx="1838086" cy="820800"/>
            </a:xfrm>
            <a:custGeom>
              <a:avLst/>
              <a:gdLst>
                <a:gd name="connsiteX0" fmla="*/ 0 w 1838086"/>
                <a:gd name="connsiteY0" fmla="*/ 82080 h 820800"/>
                <a:gd name="connsiteX1" fmla="*/ 82080 w 1838086"/>
                <a:gd name="connsiteY1" fmla="*/ 0 h 820800"/>
                <a:gd name="connsiteX2" fmla="*/ 1756006 w 1838086"/>
                <a:gd name="connsiteY2" fmla="*/ 0 h 820800"/>
                <a:gd name="connsiteX3" fmla="*/ 1838086 w 1838086"/>
                <a:gd name="connsiteY3" fmla="*/ 82080 h 820800"/>
                <a:gd name="connsiteX4" fmla="*/ 1838086 w 1838086"/>
                <a:gd name="connsiteY4" fmla="*/ 738720 h 820800"/>
                <a:gd name="connsiteX5" fmla="*/ 1756006 w 1838086"/>
                <a:gd name="connsiteY5" fmla="*/ 820800 h 820800"/>
                <a:gd name="connsiteX6" fmla="*/ 82080 w 1838086"/>
                <a:gd name="connsiteY6" fmla="*/ 820800 h 820800"/>
                <a:gd name="connsiteX7" fmla="*/ 0 w 1838086"/>
                <a:gd name="connsiteY7" fmla="*/ 738720 h 820800"/>
                <a:gd name="connsiteX8" fmla="*/ 0 w 1838086"/>
                <a:gd name="connsiteY8" fmla="*/ 82080 h 8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820800">
                  <a:moveTo>
                    <a:pt x="0" y="82080"/>
                  </a:moveTo>
                  <a:cubicBezTo>
                    <a:pt x="0" y="36748"/>
                    <a:pt x="36748" y="0"/>
                    <a:pt x="82080" y="0"/>
                  </a:cubicBezTo>
                  <a:lnTo>
                    <a:pt x="1756006" y="0"/>
                  </a:lnTo>
                  <a:cubicBezTo>
                    <a:pt x="1801338" y="0"/>
                    <a:pt x="1838086" y="36748"/>
                    <a:pt x="1838086" y="82080"/>
                  </a:cubicBezTo>
                  <a:lnTo>
                    <a:pt x="1838086" y="738720"/>
                  </a:lnTo>
                  <a:cubicBezTo>
                    <a:pt x="1838086" y="784052"/>
                    <a:pt x="1801338" y="820800"/>
                    <a:pt x="1756006" y="820800"/>
                  </a:cubicBezTo>
                  <a:lnTo>
                    <a:pt x="82080" y="820800"/>
                  </a:lnTo>
                  <a:cubicBezTo>
                    <a:pt x="36748" y="820800"/>
                    <a:pt x="0" y="784052"/>
                    <a:pt x="0" y="738720"/>
                  </a:cubicBezTo>
                  <a:lnTo>
                    <a:pt x="0" y="8208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3459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API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98D31F-201B-4C85-9840-2E58834677D2}"/>
                </a:ext>
              </a:extLst>
            </p:cNvPr>
            <p:cNvSpPr/>
            <p:nvPr/>
          </p:nvSpPr>
          <p:spPr>
            <a:xfrm>
              <a:off x="2412518" y="3104099"/>
              <a:ext cx="1838086" cy="1197000"/>
            </a:xfrm>
            <a:custGeom>
              <a:avLst/>
              <a:gdLst>
                <a:gd name="connsiteX0" fmla="*/ 0 w 1838086"/>
                <a:gd name="connsiteY0" fmla="*/ 119700 h 1197000"/>
                <a:gd name="connsiteX1" fmla="*/ 119700 w 1838086"/>
                <a:gd name="connsiteY1" fmla="*/ 0 h 1197000"/>
                <a:gd name="connsiteX2" fmla="*/ 1718386 w 1838086"/>
                <a:gd name="connsiteY2" fmla="*/ 0 h 1197000"/>
                <a:gd name="connsiteX3" fmla="*/ 1838086 w 1838086"/>
                <a:gd name="connsiteY3" fmla="*/ 119700 h 1197000"/>
                <a:gd name="connsiteX4" fmla="*/ 1838086 w 1838086"/>
                <a:gd name="connsiteY4" fmla="*/ 1077300 h 1197000"/>
                <a:gd name="connsiteX5" fmla="*/ 1718386 w 1838086"/>
                <a:gd name="connsiteY5" fmla="*/ 1197000 h 1197000"/>
                <a:gd name="connsiteX6" fmla="*/ 119700 w 1838086"/>
                <a:gd name="connsiteY6" fmla="*/ 1197000 h 1197000"/>
                <a:gd name="connsiteX7" fmla="*/ 0 w 1838086"/>
                <a:gd name="connsiteY7" fmla="*/ 1077300 h 1197000"/>
                <a:gd name="connsiteX8" fmla="*/ 0 w 1838086"/>
                <a:gd name="connsiteY8" fmla="*/ 119700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97000">
                  <a:moveTo>
                    <a:pt x="0" y="119700"/>
                  </a:moveTo>
                  <a:cubicBezTo>
                    <a:pt x="0" y="53592"/>
                    <a:pt x="53592" y="0"/>
                    <a:pt x="119700" y="0"/>
                  </a:cubicBezTo>
                  <a:lnTo>
                    <a:pt x="1718386" y="0"/>
                  </a:lnTo>
                  <a:cubicBezTo>
                    <a:pt x="1784494" y="0"/>
                    <a:pt x="1838086" y="53592"/>
                    <a:pt x="1838086" y="119700"/>
                  </a:cubicBezTo>
                  <a:lnTo>
                    <a:pt x="1838086" y="1077300"/>
                  </a:lnTo>
                  <a:cubicBezTo>
                    <a:pt x="1838086" y="1143408"/>
                    <a:pt x="1784494" y="1197000"/>
                    <a:pt x="1718386" y="1197000"/>
                  </a:cubicBezTo>
                  <a:lnTo>
                    <a:pt x="119700" y="1197000"/>
                  </a:lnTo>
                  <a:cubicBezTo>
                    <a:pt x="53592" y="1197000"/>
                    <a:pt x="0" y="1143408"/>
                    <a:pt x="0" y="1077300"/>
                  </a:cubicBezTo>
                  <a:lnTo>
                    <a:pt x="0" y="11970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187" tIns="170187" rIns="170187" bIns="170187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Using Request library to get data from SpaceX API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2B4370D-84A7-4BA8-B6F0-3828F1B19AB5}"/>
                </a:ext>
              </a:extLst>
            </p:cNvPr>
            <p:cNvSpPr/>
            <p:nvPr/>
          </p:nvSpPr>
          <p:spPr>
            <a:xfrm>
              <a:off x="7941394" y="2556899"/>
              <a:ext cx="1838086" cy="820800"/>
            </a:xfrm>
            <a:custGeom>
              <a:avLst/>
              <a:gdLst>
                <a:gd name="connsiteX0" fmla="*/ 0 w 1838086"/>
                <a:gd name="connsiteY0" fmla="*/ 82080 h 820800"/>
                <a:gd name="connsiteX1" fmla="*/ 82080 w 1838086"/>
                <a:gd name="connsiteY1" fmla="*/ 0 h 820800"/>
                <a:gd name="connsiteX2" fmla="*/ 1756006 w 1838086"/>
                <a:gd name="connsiteY2" fmla="*/ 0 h 820800"/>
                <a:gd name="connsiteX3" fmla="*/ 1838086 w 1838086"/>
                <a:gd name="connsiteY3" fmla="*/ 82080 h 820800"/>
                <a:gd name="connsiteX4" fmla="*/ 1838086 w 1838086"/>
                <a:gd name="connsiteY4" fmla="*/ 738720 h 820800"/>
                <a:gd name="connsiteX5" fmla="*/ 1756006 w 1838086"/>
                <a:gd name="connsiteY5" fmla="*/ 820800 h 820800"/>
                <a:gd name="connsiteX6" fmla="*/ 82080 w 1838086"/>
                <a:gd name="connsiteY6" fmla="*/ 820800 h 820800"/>
                <a:gd name="connsiteX7" fmla="*/ 0 w 1838086"/>
                <a:gd name="connsiteY7" fmla="*/ 738720 h 820800"/>
                <a:gd name="connsiteX8" fmla="*/ 0 w 1838086"/>
                <a:gd name="connsiteY8" fmla="*/ 82080 h 8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820800">
                  <a:moveTo>
                    <a:pt x="0" y="82080"/>
                  </a:moveTo>
                  <a:cubicBezTo>
                    <a:pt x="0" y="36748"/>
                    <a:pt x="36748" y="0"/>
                    <a:pt x="82080" y="0"/>
                  </a:cubicBezTo>
                  <a:lnTo>
                    <a:pt x="1756006" y="0"/>
                  </a:lnTo>
                  <a:cubicBezTo>
                    <a:pt x="1801338" y="0"/>
                    <a:pt x="1838086" y="36748"/>
                    <a:pt x="1838086" y="82080"/>
                  </a:cubicBezTo>
                  <a:lnTo>
                    <a:pt x="1838086" y="738720"/>
                  </a:lnTo>
                  <a:cubicBezTo>
                    <a:pt x="1838086" y="784052"/>
                    <a:pt x="1801338" y="820800"/>
                    <a:pt x="1756006" y="820800"/>
                  </a:cubicBezTo>
                  <a:lnTo>
                    <a:pt x="82080" y="820800"/>
                  </a:lnTo>
                  <a:cubicBezTo>
                    <a:pt x="36748" y="820800"/>
                    <a:pt x="0" y="784052"/>
                    <a:pt x="0" y="738720"/>
                  </a:cubicBezTo>
                  <a:lnTo>
                    <a:pt x="0" y="8208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3459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WEB SCRAPING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731F55-8B44-4671-B940-00FFE5B6B73E}"/>
                </a:ext>
              </a:extLst>
            </p:cNvPr>
            <p:cNvSpPr/>
            <p:nvPr/>
          </p:nvSpPr>
          <p:spPr>
            <a:xfrm>
              <a:off x="8317870" y="3104099"/>
              <a:ext cx="1838086" cy="1197000"/>
            </a:xfrm>
            <a:custGeom>
              <a:avLst/>
              <a:gdLst>
                <a:gd name="connsiteX0" fmla="*/ 0 w 1838086"/>
                <a:gd name="connsiteY0" fmla="*/ 119700 h 1197000"/>
                <a:gd name="connsiteX1" fmla="*/ 119700 w 1838086"/>
                <a:gd name="connsiteY1" fmla="*/ 0 h 1197000"/>
                <a:gd name="connsiteX2" fmla="*/ 1718386 w 1838086"/>
                <a:gd name="connsiteY2" fmla="*/ 0 h 1197000"/>
                <a:gd name="connsiteX3" fmla="*/ 1838086 w 1838086"/>
                <a:gd name="connsiteY3" fmla="*/ 119700 h 1197000"/>
                <a:gd name="connsiteX4" fmla="*/ 1838086 w 1838086"/>
                <a:gd name="connsiteY4" fmla="*/ 1077300 h 1197000"/>
                <a:gd name="connsiteX5" fmla="*/ 1718386 w 1838086"/>
                <a:gd name="connsiteY5" fmla="*/ 1197000 h 1197000"/>
                <a:gd name="connsiteX6" fmla="*/ 119700 w 1838086"/>
                <a:gd name="connsiteY6" fmla="*/ 1197000 h 1197000"/>
                <a:gd name="connsiteX7" fmla="*/ 0 w 1838086"/>
                <a:gd name="connsiteY7" fmla="*/ 1077300 h 1197000"/>
                <a:gd name="connsiteX8" fmla="*/ 0 w 1838086"/>
                <a:gd name="connsiteY8" fmla="*/ 119700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97000">
                  <a:moveTo>
                    <a:pt x="0" y="119700"/>
                  </a:moveTo>
                  <a:cubicBezTo>
                    <a:pt x="0" y="53592"/>
                    <a:pt x="53592" y="0"/>
                    <a:pt x="119700" y="0"/>
                  </a:cubicBezTo>
                  <a:lnTo>
                    <a:pt x="1718386" y="0"/>
                  </a:lnTo>
                  <a:cubicBezTo>
                    <a:pt x="1784494" y="0"/>
                    <a:pt x="1838086" y="53592"/>
                    <a:pt x="1838086" y="119700"/>
                  </a:cubicBezTo>
                  <a:lnTo>
                    <a:pt x="1838086" y="1077300"/>
                  </a:lnTo>
                  <a:cubicBezTo>
                    <a:pt x="1838086" y="1143408"/>
                    <a:pt x="1784494" y="1197000"/>
                    <a:pt x="1718386" y="1197000"/>
                  </a:cubicBezTo>
                  <a:lnTo>
                    <a:pt x="119700" y="1197000"/>
                  </a:lnTo>
                  <a:cubicBezTo>
                    <a:pt x="53592" y="1197000"/>
                    <a:pt x="0" y="1143408"/>
                    <a:pt x="0" y="1077300"/>
                  </a:cubicBezTo>
                  <a:lnTo>
                    <a:pt x="0" y="11970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187" tIns="170187" rIns="170187" bIns="170187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/>
                <a:t>Collect Falcon 9 historical launch from Wikipedia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60AD115-5D5E-48A9-9E5B-C827F7FFBC5C}"/>
              </a:ext>
            </a:extLst>
          </p:cNvPr>
          <p:cNvSpPr txBox="1"/>
          <p:nvPr/>
        </p:nvSpPr>
        <p:spPr>
          <a:xfrm>
            <a:off x="1381539" y="1540565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set was collected through both SpaceX API and web scraping its Wikipedia page. 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035824" y="1575858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 to Notebook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98138E-C06E-47B2-B6B2-110144ECC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764159"/>
              </p:ext>
            </p:extLst>
          </p:nvPr>
        </p:nvGraphicFramePr>
        <p:xfrm>
          <a:off x="6096000" y="1575858"/>
          <a:ext cx="5060176" cy="4450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5345388"/>
            <a:ext cx="9372600" cy="151288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Abadi"/>
              </a:rPr>
              <a:t>Data Collection - Scraping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CDEC88-EED0-4469-920A-C5AF952C9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394454"/>
              </p:ext>
            </p:extLst>
          </p:nvPr>
        </p:nvGraphicFramePr>
        <p:xfrm>
          <a:off x="2032000" y="1184220"/>
          <a:ext cx="8128000" cy="456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3960F"/>
      </a:accent1>
      <a:accent2>
        <a:srgbClr val="E04116"/>
      </a:accent2>
      <a:accent3>
        <a:srgbClr val="9D4DE7"/>
      </a:accent3>
      <a:accent4>
        <a:srgbClr val="449EF3"/>
      </a:accent4>
      <a:accent5>
        <a:srgbClr val="39C6BE"/>
      </a:accent5>
      <a:accent6>
        <a:srgbClr val="88C933"/>
      </a:accent6>
      <a:hlink>
        <a:srgbClr val="EBB41F"/>
      </a:hlink>
      <a:folHlink>
        <a:srgbClr val="E1D676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29B3952A-A5A2-4E72-A5C9-A88B41734E0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purl.org/dc/dcmitype/"/>
    <ds:schemaRef ds:uri="155be751-a274-42e8-93fb-f39d3b9bccc8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f80a141d-92ca-4d3d-9308-f7e7b1d44ce8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1970</TotalTime>
  <Words>2105</Words>
  <Application>Microsoft Office PowerPoint</Application>
  <PresentationFormat>Widescreen</PresentationFormat>
  <Paragraphs>320</Paragraphs>
  <Slides>46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Rockwell</vt:lpstr>
      <vt:lpstr>Wingdings</vt:lpstr>
      <vt:lpstr>Custom Design</vt:lpstr>
      <vt:lpstr>Atlas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Linh Lý Phát Việt</cp:lastModifiedBy>
  <cp:revision>212</cp:revision>
  <dcterms:created xsi:type="dcterms:W3CDTF">2021-04-29T18:58:34Z</dcterms:created>
  <dcterms:modified xsi:type="dcterms:W3CDTF">2021-10-20T01:45:49Z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